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video/unknown"/>
  <Default Extension="jpg" ContentType="image/jpeg"/>
  <Default Extension="crdownload"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40"/>
  </p:notesMasterIdLst>
  <p:sldIdLst>
    <p:sldId id="256" r:id="rId5"/>
    <p:sldId id="258" r:id="rId6"/>
    <p:sldId id="259" r:id="rId7"/>
    <p:sldId id="332" r:id="rId8"/>
    <p:sldId id="257" r:id="rId9"/>
    <p:sldId id="342" r:id="rId10"/>
    <p:sldId id="261" r:id="rId11"/>
    <p:sldId id="302" r:id="rId12"/>
    <p:sldId id="343" r:id="rId13"/>
    <p:sldId id="344" r:id="rId14"/>
    <p:sldId id="345" r:id="rId15"/>
    <p:sldId id="311" r:id="rId16"/>
    <p:sldId id="303" r:id="rId17"/>
    <p:sldId id="346" r:id="rId18"/>
    <p:sldId id="347" r:id="rId19"/>
    <p:sldId id="348" r:id="rId20"/>
    <p:sldId id="349" r:id="rId21"/>
    <p:sldId id="301" r:id="rId22"/>
    <p:sldId id="350" r:id="rId23"/>
    <p:sldId id="351" r:id="rId24"/>
    <p:sldId id="334" r:id="rId25"/>
    <p:sldId id="352" r:id="rId26"/>
    <p:sldId id="353" r:id="rId27"/>
    <p:sldId id="333" r:id="rId28"/>
    <p:sldId id="335" r:id="rId29"/>
    <p:sldId id="336" r:id="rId30"/>
    <p:sldId id="267" r:id="rId31"/>
    <p:sldId id="304" r:id="rId32"/>
    <p:sldId id="326" r:id="rId33"/>
    <p:sldId id="331" r:id="rId34"/>
    <p:sldId id="341" r:id="rId35"/>
    <p:sldId id="337" r:id="rId36"/>
    <p:sldId id="338" r:id="rId37"/>
    <p:sldId id="339" r:id="rId38"/>
    <p:sldId id="34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Inria Serif" panose="020B0604020202020204" charset="0"/>
      <p:regular r:id="rId46"/>
      <p:bold r:id="rId47"/>
      <p:italic r:id="rId48"/>
      <p:boldItalic r:id="rId49"/>
    </p:embeddedFont>
    <p:embeddedFont>
      <p:font typeface="Open Sans" pitchFamily="2" charset="0"/>
      <p:regular r:id="rId50"/>
      <p:bold r:id="rId51"/>
      <p:italic r:id="rId52"/>
      <p:boldItalic r:id="rId53"/>
    </p:embeddedFont>
    <p:embeddedFont>
      <p:font typeface="Nunito" panose="020B0604020202020204" charset="0"/>
      <p:regular r:id="rId54"/>
      <p:bold r:id="rId55"/>
      <p:italic r:id="rId56"/>
      <p:boldItalic r:id="rId57"/>
    </p:embeddedFont>
    <p:embeddedFont>
      <p:font typeface="Algerian" panose="04020705040A02060702" pitchFamily="8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59DDC-8548-447F-AA5F-99A8A983AEF3}" v="5" dt="2022-04-27T16:41:46.454"/>
  </p1510:revLst>
</p1510:revInfo>
</file>

<file path=ppt/tableStyles.xml><?xml version="1.0" encoding="utf-8"?>
<a:tblStyleLst xmlns:a="http://schemas.openxmlformats.org/drawingml/2006/main" def="{F9F86CB8-0B4D-49BB-851E-6BB4B6AA39A0}">
  <a:tblStyle styleId="{F9F86CB8-0B4D-49BB-851E-6BB4B6AA39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3" autoAdjust="0"/>
  </p:normalViewPr>
  <p:slideViewPr>
    <p:cSldViewPr snapToGrid="0">
      <p:cViewPr varScale="1">
        <p:scale>
          <a:sx n="107" d="100"/>
          <a:sy n="107" d="100"/>
        </p:scale>
        <p:origin x="754" y="19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ran Mehravar" userId="S::k.mehravar@studenti.unipi.it::bba16739-dbf3-492c-a4ee-a09e3f3a0d7e" providerId="AD" clId="Web-{8F159DDC-8548-447F-AA5F-99A8A983AEF3}"/>
    <pc:docChg chg="modSld">
      <pc:chgData name="Kamran Mehravar" userId="S::k.mehravar@studenti.unipi.it::bba16739-dbf3-492c-a4ee-a09e3f3a0d7e" providerId="AD" clId="Web-{8F159DDC-8548-447F-AA5F-99A8A983AEF3}" dt="2022-04-27T16:41:46.454" v="4"/>
      <pc:docMkLst>
        <pc:docMk/>
      </pc:docMkLst>
      <pc:sldChg chg="modSp">
        <pc:chgData name="Kamran Mehravar" userId="S::k.mehravar@studenti.unipi.it::bba16739-dbf3-492c-a4ee-a09e3f3a0d7e" providerId="AD" clId="Web-{8F159DDC-8548-447F-AA5F-99A8A983AEF3}" dt="2022-04-27T16:41:46.454" v="4"/>
        <pc:sldMkLst>
          <pc:docMk/>
          <pc:sldMk cId="960125795" sldId="333"/>
        </pc:sldMkLst>
        <pc:picChg chg="mod">
          <ac:chgData name="Kamran Mehravar" userId="S::k.mehravar@studenti.unipi.it::bba16739-dbf3-492c-a4ee-a09e3f3a0d7e" providerId="AD" clId="Web-{8F159DDC-8548-447F-AA5F-99A8A983AEF3}" dt="2022-04-27T16:41:13.219" v="0"/>
          <ac:picMkLst>
            <pc:docMk/>
            <pc:sldMk cId="960125795" sldId="333"/>
            <ac:picMk id="13" creationId="{3B54FE68-0AF8-4906-AE83-3E5BF29C53A7}"/>
          </ac:picMkLst>
        </pc:picChg>
        <pc:picChg chg="mod">
          <ac:chgData name="Kamran Mehravar" userId="S::k.mehravar@studenti.unipi.it::bba16739-dbf3-492c-a4ee-a09e3f3a0d7e" providerId="AD" clId="Web-{8F159DDC-8548-447F-AA5F-99A8A983AEF3}" dt="2022-04-27T16:41:16.235" v="1"/>
          <ac:picMkLst>
            <pc:docMk/>
            <pc:sldMk cId="960125795" sldId="333"/>
            <ac:picMk id="14" creationId="{9BC6217A-E8C8-4205-B55C-97F0032A2E45}"/>
          </ac:picMkLst>
        </pc:picChg>
        <pc:picChg chg="mod">
          <ac:chgData name="Kamran Mehravar" userId="S::k.mehravar@studenti.unipi.it::bba16739-dbf3-492c-a4ee-a09e3f3a0d7e" providerId="AD" clId="Web-{8F159DDC-8548-447F-AA5F-99A8A983AEF3}" dt="2022-04-27T16:41:42.626" v="2"/>
          <ac:picMkLst>
            <pc:docMk/>
            <pc:sldMk cId="960125795" sldId="333"/>
            <ac:picMk id="16" creationId="{685B26AF-BDA7-49A0-9AE6-A524D7C8C1DF}"/>
          </ac:picMkLst>
        </pc:picChg>
        <pc:picChg chg="mod">
          <ac:chgData name="Kamran Mehravar" userId="S::k.mehravar@studenti.unipi.it::bba16739-dbf3-492c-a4ee-a09e3f3a0d7e" providerId="AD" clId="Web-{8F159DDC-8548-447F-AA5F-99A8A983AEF3}" dt="2022-04-27T16:41:46.454" v="4"/>
          <ac:picMkLst>
            <pc:docMk/>
            <pc:sldMk cId="960125795" sldId="333"/>
            <ac:picMk id="18" creationId="{9ECE67AB-6280-4F1F-BF36-9D28F7DF12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71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5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709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14742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77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3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89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59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858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56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6649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949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128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23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3" cy="5143507"/>
          </a:xfrm>
          <a:prstGeom prst="rect">
            <a:avLst/>
          </a:prstGeom>
          <a:noFill/>
          <a:ln>
            <a:noFill/>
          </a:ln>
        </p:spPr>
      </p:pic>
      <p:sp>
        <p:nvSpPr>
          <p:cNvPr id="10" name="Google Shape;10;p2"/>
          <p:cNvSpPr txBox="1">
            <a:spLocks noGrp="1"/>
          </p:cNvSpPr>
          <p:nvPr>
            <p:ph type="ctrTitle"/>
          </p:nvPr>
        </p:nvSpPr>
        <p:spPr>
          <a:xfrm>
            <a:off x="1761200" y="1525775"/>
            <a:ext cx="5621400" cy="1630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5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53844" y="3156575"/>
            <a:ext cx="4236300" cy="5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9425" y="-250580"/>
            <a:ext cx="9691200" cy="5760430"/>
            <a:chOff x="-269425" y="-250580"/>
            <a:chExt cx="9691200" cy="5760430"/>
          </a:xfrm>
        </p:grpSpPr>
        <p:sp>
          <p:nvSpPr>
            <p:cNvPr id="13" name="Google Shape;13;p2"/>
            <p:cNvSpPr/>
            <p:nvPr/>
          </p:nvSpPr>
          <p:spPr>
            <a:xfrm>
              <a:off x="-122250" y="-162950"/>
              <a:ext cx="2104550" cy="2464075"/>
            </a:xfrm>
            <a:custGeom>
              <a:avLst/>
              <a:gdLst/>
              <a:ahLst/>
              <a:cxnLst/>
              <a:rect l="l" t="t" r="r" b="b"/>
              <a:pathLst>
                <a:path w="84182" h="98563" extrusionOk="0">
                  <a:moveTo>
                    <a:pt x="83488" y="1"/>
                  </a:moveTo>
                  <a:lnTo>
                    <a:pt x="83488" y="190"/>
                  </a:lnTo>
                  <a:cubicBezTo>
                    <a:pt x="83215" y="4121"/>
                    <a:pt x="81470" y="7885"/>
                    <a:pt x="79893" y="11480"/>
                  </a:cubicBezTo>
                  <a:cubicBezTo>
                    <a:pt x="77790" y="16126"/>
                    <a:pt x="75688" y="20857"/>
                    <a:pt x="76298" y="25945"/>
                  </a:cubicBezTo>
                  <a:cubicBezTo>
                    <a:pt x="76655" y="28384"/>
                    <a:pt x="77601" y="30759"/>
                    <a:pt x="78484" y="32946"/>
                  </a:cubicBezTo>
                  <a:cubicBezTo>
                    <a:pt x="78842" y="33829"/>
                    <a:pt x="79283" y="34796"/>
                    <a:pt x="79620" y="35658"/>
                  </a:cubicBezTo>
                  <a:cubicBezTo>
                    <a:pt x="81806" y="41629"/>
                    <a:pt x="82248" y="48273"/>
                    <a:pt x="80944" y="54496"/>
                  </a:cubicBezTo>
                  <a:cubicBezTo>
                    <a:pt x="80671" y="55904"/>
                    <a:pt x="80229" y="57292"/>
                    <a:pt x="79893" y="58617"/>
                  </a:cubicBezTo>
                  <a:cubicBezTo>
                    <a:pt x="79283" y="60971"/>
                    <a:pt x="78568" y="63431"/>
                    <a:pt x="78400" y="65975"/>
                  </a:cubicBezTo>
                  <a:cubicBezTo>
                    <a:pt x="78232" y="67384"/>
                    <a:pt x="78316" y="68771"/>
                    <a:pt x="78316" y="70180"/>
                  </a:cubicBezTo>
                  <a:cubicBezTo>
                    <a:pt x="78316" y="72976"/>
                    <a:pt x="78400" y="75878"/>
                    <a:pt x="77265" y="78422"/>
                  </a:cubicBezTo>
                  <a:cubicBezTo>
                    <a:pt x="75604" y="82185"/>
                    <a:pt x="71567" y="84729"/>
                    <a:pt x="65260" y="86116"/>
                  </a:cubicBezTo>
                  <a:cubicBezTo>
                    <a:pt x="61665" y="86915"/>
                    <a:pt x="57986" y="87357"/>
                    <a:pt x="54475" y="87777"/>
                  </a:cubicBezTo>
                  <a:cubicBezTo>
                    <a:pt x="52120" y="88051"/>
                    <a:pt x="49744" y="88408"/>
                    <a:pt x="47389" y="88745"/>
                  </a:cubicBezTo>
                  <a:cubicBezTo>
                    <a:pt x="41524" y="89712"/>
                    <a:pt x="35658" y="91288"/>
                    <a:pt x="29960" y="92865"/>
                  </a:cubicBezTo>
                  <a:cubicBezTo>
                    <a:pt x="21635" y="95136"/>
                    <a:pt x="12951" y="97512"/>
                    <a:pt x="4205" y="97764"/>
                  </a:cubicBezTo>
                  <a:cubicBezTo>
                    <a:pt x="4016" y="97869"/>
                    <a:pt x="3932" y="97869"/>
                    <a:pt x="3764" y="97869"/>
                  </a:cubicBezTo>
                  <a:cubicBezTo>
                    <a:pt x="2187" y="97869"/>
                    <a:pt x="1220" y="97428"/>
                    <a:pt x="694" y="96713"/>
                  </a:cubicBezTo>
                  <a:lnTo>
                    <a:pt x="610" y="96545"/>
                  </a:lnTo>
                  <a:lnTo>
                    <a:pt x="0" y="96902"/>
                  </a:lnTo>
                  <a:lnTo>
                    <a:pt x="169" y="97070"/>
                  </a:lnTo>
                  <a:cubicBezTo>
                    <a:pt x="694" y="98037"/>
                    <a:pt x="1914" y="98563"/>
                    <a:pt x="3764" y="98563"/>
                  </a:cubicBezTo>
                  <a:cubicBezTo>
                    <a:pt x="3932" y="98563"/>
                    <a:pt x="4016" y="98563"/>
                    <a:pt x="4205" y="98479"/>
                  </a:cubicBezTo>
                  <a:cubicBezTo>
                    <a:pt x="13057" y="98206"/>
                    <a:pt x="21719" y="95851"/>
                    <a:pt x="30128" y="93559"/>
                  </a:cubicBezTo>
                  <a:cubicBezTo>
                    <a:pt x="35826" y="91982"/>
                    <a:pt x="41692" y="90405"/>
                    <a:pt x="47473" y="89459"/>
                  </a:cubicBezTo>
                  <a:cubicBezTo>
                    <a:pt x="49849" y="89102"/>
                    <a:pt x="52204" y="88745"/>
                    <a:pt x="54580" y="88492"/>
                  </a:cubicBezTo>
                  <a:cubicBezTo>
                    <a:pt x="58154" y="88051"/>
                    <a:pt x="61833" y="87609"/>
                    <a:pt x="65428" y="86831"/>
                  </a:cubicBezTo>
                  <a:cubicBezTo>
                    <a:pt x="71925" y="85423"/>
                    <a:pt x="76130" y="82626"/>
                    <a:pt x="77959" y="78674"/>
                  </a:cubicBezTo>
                  <a:cubicBezTo>
                    <a:pt x="79094" y="76046"/>
                    <a:pt x="79010" y="73060"/>
                    <a:pt x="79010" y="70180"/>
                  </a:cubicBezTo>
                  <a:cubicBezTo>
                    <a:pt x="79010" y="68855"/>
                    <a:pt x="78926" y="67384"/>
                    <a:pt x="79010" y="66059"/>
                  </a:cubicBezTo>
                  <a:cubicBezTo>
                    <a:pt x="79283" y="63599"/>
                    <a:pt x="79893" y="61161"/>
                    <a:pt x="80587" y="58785"/>
                  </a:cubicBezTo>
                  <a:cubicBezTo>
                    <a:pt x="80944" y="57481"/>
                    <a:pt x="81386" y="56073"/>
                    <a:pt x="81638" y="54664"/>
                  </a:cubicBezTo>
                  <a:cubicBezTo>
                    <a:pt x="82962" y="48357"/>
                    <a:pt x="82521" y="41524"/>
                    <a:pt x="80229" y="35406"/>
                  </a:cubicBezTo>
                  <a:cubicBezTo>
                    <a:pt x="79893" y="34523"/>
                    <a:pt x="79536" y="33640"/>
                    <a:pt x="79178" y="32694"/>
                  </a:cubicBezTo>
                  <a:cubicBezTo>
                    <a:pt x="78232" y="30486"/>
                    <a:pt x="77349" y="28215"/>
                    <a:pt x="76992" y="25861"/>
                  </a:cubicBezTo>
                  <a:cubicBezTo>
                    <a:pt x="76382" y="21025"/>
                    <a:pt x="78400" y="16568"/>
                    <a:pt x="80503" y="11837"/>
                  </a:cubicBezTo>
                  <a:cubicBezTo>
                    <a:pt x="82164" y="8158"/>
                    <a:pt x="83824" y="4311"/>
                    <a:pt x="84182" y="274"/>
                  </a:cubicBezTo>
                  <a:lnTo>
                    <a:pt x="84182" y="106"/>
                  </a:lnTo>
                  <a:lnTo>
                    <a:pt x="8348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4350" y="-193425"/>
              <a:ext cx="1935825" cy="2327950"/>
            </a:xfrm>
            <a:custGeom>
              <a:avLst/>
              <a:gdLst/>
              <a:ahLst/>
              <a:cxnLst/>
              <a:rect l="l" t="t" r="r" b="b"/>
              <a:pathLst>
                <a:path w="77433" h="93118" extrusionOk="0">
                  <a:moveTo>
                    <a:pt x="76739" y="0"/>
                  </a:moveTo>
                  <a:lnTo>
                    <a:pt x="76739" y="168"/>
                  </a:lnTo>
                  <a:cubicBezTo>
                    <a:pt x="75940" y="4563"/>
                    <a:pt x="75162" y="9209"/>
                    <a:pt x="73144" y="13225"/>
                  </a:cubicBezTo>
                  <a:cubicBezTo>
                    <a:pt x="72618" y="14276"/>
                    <a:pt x="72009" y="15327"/>
                    <a:pt x="71378" y="16294"/>
                  </a:cubicBezTo>
                  <a:cubicBezTo>
                    <a:pt x="70684" y="17429"/>
                    <a:pt x="69990" y="18565"/>
                    <a:pt x="69465" y="19721"/>
                  </a:cubicBezTo>
                  <a:cubicBezTo>
                    <a:pt x="66563" y="25671"/>
                    <a:pt x="66647" y="32945"/>
                    <a:pt x="69633" y="38895"/>
                  </a:cubicBezTo>
                  <a:cubicBezTo>
                    <a:pt x="69990" y="39694"/>
                    <a:pt x="70432" y="40388"/>
                    <a:pt x="70852" y="41166"/>
                  </a:cubicBezTo>
                  <a:cubicBezTo>
                    <a:pt x="71819" y="42848"/>
                    <a:pt x="72787" y="44509"/>
                    <a:pt x="73228" y="46338"/>
                  </a:cubicBezTo>
                  <a:cubicBezTo>
                    <a:pt x="73754" y="48524"/>
                    <a:pt x="73396" y="50900"/>
                    <a:pt x="73060" y="53087"/>
                  </a:cubicBezTo>
                  <a:cubicBezTo>
                    <a:pt x="72955" y="53781"/>
                    <a:pt x="72871" y="54411"/>
                    <a:pt x="72787" y="55021"/>
                  </a:cubicBezTo>
                  <a:cubicBezTo>
                    <a:pt x="72534" y="57123"/>
                    <a:pt x="72429" y="59310"/>
                    <a:pt x="72345" y="61328"/>
                  </a:cubicBezTo>
                  <a:cubicBezTo>
                    <a:pt x="72345" y="63515"/>
                    <a:pt x="72261" y="65786"/>
                    <a:pt x="72009" y="67972"/>
                  </a:cubicBezTo>
                  <a:cubicBezTo>
                    <a:pt x="71483" y="71399"/>
                    <a:pt x="70159" y="76214"/>
                    <a:pt x="66395" y="78842"/>
                  </a:cubicBezTo>
                  <a:cubicBezTo>
                    <a:pt x="63599" y="80860"/>
                    <a:pt x="59920" y="81386"/>
                    <a:pt x="56409" y="81827"/>
                  </a:cubicBezTo>
                  <a:lnTo>
                    <a:pt x="56135" y="81827"/>
                  </a:lnTo>
                  <a:cubicBezTo>
                    <a:pt x="44236" y="83320"/>
                    <a:pt x="32483" y="85843"/>
                    <a:pt x="21025" y="89270"/>
                  </a:cubicBezTo>
                  <a:lnTo>
                    <a:pt x="20142" y="89522"/>
                  </a:lnTo>
                  <a:cubicBezTo>
                    <a:pt x="15495" y="90931"/>
                    <a:pt x="10765" y="92423"/>
                    <a:pt x="6118" y="92423"/>
                  </a:cubicBezTo>
                  <a:cubicBezTo>
                    <a:pt x="4100" y="92423"/>
                    <a:pt x="2187" y="92066"/>
                    <a:pt x="337" y="91540"/>
                  </a:cubicBezTo>
                  <a:lnTo>
                    <a:pt x="253" y="91456"/>
                  </a:lnTo>
                  <a:lnTo>
                    <a:pt x="0" y="92066"/>
                  </a:lnTo>
                  <a:lnTo>
                    <a:pt x="169" y="92150"/>
                  </a:lnTo>
                  <a:cubicBezTo>
                    <a:pt x="1998" y="92781"/>
                    <a:pt x="4016" y="93117"/>
                    <a:pt x="6203" y="93117"/>
                  </a:cubicBezTo>
                  <a:cubicBezTo>
                    <a:pt x="10849" y="93117"/>
                    <a:pt x="15664" y="91624"/>
                    <a:pt x="20310" y="90237"/>
                  </a:cubicBezTo>
                  <a:lnTo>
                    <a:pt x="21193" y="89964"/>
                  </a:lnTo>
                  <a:cubicBezTo>
                    <a:pt x="32588" y="86558"/>
                    <a:pt x="44404" y="84014"/>
                    <a:pt x="56240" y="82521"/>
                  </a:cubicBezTo>
                  <a:lnTo>
                    <a:pt x="56493" y="82521"/>
                  </a:lnTo>
                  <a:cubicBezTo>
                    <a:pt x="60088" y="81995"/>
                    <a:pt x="63851" y="81554"/>
                    <a:pt x="66837" y="79451"/>
                  </a:cubicBezTo>
                  <a:cubicBezTo>
                    <a:pt x="70768" y="76571"/>
                    <a:pt x="72177" y="71651"/>
                    <a:pt x="72703" y="68077"/>
                  </a:cubicBezTo>
                  <a:cubicBezTo>
                    <a:pt x="72955" y="65786"/>
                    <a:pt x="73060" y="63515"/>
                    <a:pt x="73060" y="61328"/>
                  </a:cubicBezTo>
                  <a:cubicBezTo>
                    <a:pt x="73144" y="59310"/>
                    <a:pt x="73228" y="57208"/>
                    <a:pt x="73480" y="55105"/>
                  </a:cubicBezTo>
                  <a:cubicBezTo>
                    <a:pt x="73586" y="54495"/>
                    <a:pt x="73670" y="53886"/>
                    <a:pt x="73754" y="53171"/>
                  </a:cubicBezTo>
                  <a:cubicBezTo>
                    <a:pt x="74111" y="50900"/>
                    <a:pt x="74448" y="48524"/>
                    <a:pt x="73922" y="46170"/>
                  </a:cubicBezTo>
                  <a:cubicBezTo>
                    <a:pt x="73480" y="44236"/>
                    <a:pt x="72429" y="42490"/>
                    <a:pt x="71483" y="40830"/>
                  </a:cubicBezTo>
                  <a:cubicBezTo>
                    <a:pt x="71042" y="40031"/>
                    <a:pt x="70600" y="39337"/>
                    <a:pt x="70243" y="38538"/>
                  </a:cubicBezTo>
                  <a:cubicBezTo>
                    <a:pt x="67362" y="32861"/>
                    <a:pt x="67278" y="25755"/>
                    <a:pt x="70074" y="20057"/>
                  </a:cubicBezTo>
                  <a:cubicBezTo>
                    <a:pt x="70600" y="18838"/>
                    <a:pt x="71294" y="17787"/>
                    <a:pt x="72009" y="16652"/>
                  </a:cubicBezTo>
                  <a:cubicBezTo>
                    <a:pt x="72618" y="15684"/>
                    <a:pt x="73228" y="14633"/>
                    <a:pt x="73754" y="13582"/>
                  </a:cubicBezTo>
                  <a:cubicBezTo>
                    <a:pt x="75856" y="9377"/>
                    <a:pt x="76634" y="4731"/>
                    <a:pt x="77433" y="274"/>
                  </a:cubicBezTo>
                  <a:lnTo>
                    <a:pt x="77433" y="84"/>
                  </a:lnTo>
                  <a:lnTo>
                    <a:pt x="7673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3875" y="-162950"/>
              <a:ext cx="1686175" cy="2096150"/>
            </a:xfrm>
            <a:custGeom>
              <a:avLst/>
              <a:gdLst/>
              <a:ahLst/>
              <a:cxnLst/>
              <a:rect l="l" t="t" r="r" b="b"/>
              <a:pathLst>
                <a:path w="67447" h="83846" extrusionOk="0">
                  <a:moveTo>
                    <a:pt x="66669" y="1"/>
                  </a:moveTo>
                  <a:lnTo>
                    <a:pt x="65954" y="106"/>
                  </a:lnTo>
                  <a:lnTo>
                    <a:pt x="65954" y="274"/>
                  </a:lnTo>
                  <a:cubicBezTo>
                    <a:pt x="66753" y="5614"/>
                    <a:pt x="64377" y="10618"/>
                    <a:pt x="62191" y="15433"/>
                  </a:cubicBezTo>
                  <a:lnTo>
                    <a:pt x="62107" y="15517"/>
                  </a:lnTo>
                  <a:cubicBezTo>
                    <a:pt x="61854" y="16210"/>
                    <a:pt x="61581" y="16820"/>
                    <a:pt x="61224" y="17451"/>
                  </a:cubicBezTo>
                  <a:cubicBezTo>
                    <a:pt x="58785" y="23043"/>
                    <a:pt x="57649" y="27963"/>
                    <a:pt x="57734" y="32504"/>
                  </a:cubicBezTo>
                  <a:cubicBezTo>
                    <a:pt x="57818" y="35406"/>
                    <a:pt x="58869" y="38034"/>
                    <a:pt x="59836" y="40662"/>
                  </a:cubicBezTo>
                  <a:cubicBezTo>
                    <a:pt x="60614" y="42764"/>
                    <a:pt x="61413" y="44867"/>
                    <a:pt x="61665" y="47053"/>
                  </a:cubicBezTo>
                  <a:cubicBezTo>
                    <a:pt x="62464" y="52751"/>
                    <a:pt x="62275" y="58175"/>
                    <a:pt x="61140" y="62737"/>
                  </a:cubicBezTo>
                  <a:cubicBezTo>
                    <a:pt x="59647" y="68961"/>
                    <a:pt x="55021" y="72724"/>
                    <a:pt x="47137" y="74112"/>
                  </a:cubicBezTo>
                  <a:cubicBezTo>
                    <a:pt x="37403" y="75794"/>
                    <a:pt x="28300" y="78590"/>
                    <a:pt x="21467" y="80776"/>
                  </a:cubicBezTo>
                  <a:cubicBezTo>
                    <a:pt x="16463" y="82353"/>
                    <a:pt x="12174" y="83152"/>
                    <a:pt x="8326" y="83152"/>
                  </a:cubicBezTo>
                  <a:cubicBezTo>
                    <a:pt x="5425" y="83152"/>
                    <a:pt x="2797" y="82711"/>
                    <a:pt x="358" y="81743"/>
                  </a:cubicBezTo>
                  <a:lnTo>
                    <a:pt x="253" y="81743"/>
                  </a:lnTo>
                  <a:lnTo>
                    <a:pt x="1" y="82353"/>
                  </a:lnTo>
                  <a:lnTo>
                    <a:pt x="169" y="82437"/>
                  </a:lnTo>
                  <a:cubicBezTo>
                    <a:pt x="2713" y="83404"/>
                    <a:pt x="5341" y="83846"/>
                    <a:pt x="8326" y="83846"/>
                  </a:cubicBezTo>
                  <a:cubicBezTo>
                    <a:pt x="12258" y="83846"/>
                    <a:pt x="16652" y="83047"/>
                    <a:pt x="21719" y="81386"/>
                  </a:cubicBezTo>
                  <a:cubicBezTo>
                    <a:pt x="28552" y="79199"/>
                    <a:pt x="37571" y="76487"/>
                    <a:pt x="47306" y="74826"/>
                  </a:cubicBezTo>
                  <a:cubicBezTo>
                    <a:pt x="55442" y="73334"/>
                    <a:pt x="60278" y="69486"/>
                    <a:pt x="61854" y="62906"/>
                  </a:cubicBezTo>
                  <a:cubicBezTo>
                    <a:pt x="62990" y="58259"/>
                    <a:pt x="63158" y="52751"/>
                    <a:pt x="62380" y="46969"/>
                  </a:cubicBezTo>
                  <a:cubicBezTo>
                    <a:pt x="62107" y="44677"/>
                    <a:pt x="61224" y="42491"/>
                    <a:pt x="60446" y="40388"/>
                  </a:cubicBezTo>
                  <a:cubicBezTo>
                    <a:pt x="59563" y="37845"/>
                    <a:pt x="58511" y="35216"/>
                    <a:pt x="58427" y="32504"/>
                  </a:cubicBezTo>
                  <a:cubicBezTo>
                    <a:pt x="58343" y="28047"/>
                    <a:pt x="59479" y="23233"/>
                    <a:pt x="61938" y="17787"/>
                  </a:cubicBezTo>
                  <a:cubicBezTo>
                    <a:pt x="62191" y="17093"/>
                    <a:pt x="62464" y="16484"/>
                    <a:pt x="62800" y="15769"/>
                  </a:cubicBezTo>
                  <a:cubicBezTo>
                    <a:pt x="65092" y="10786"/>
                    <a:pt x="67447" y="5698"/>
                    <a:pt x="66669" y="190"/>
                  </a:cubicBezTo>
                  <a:lnTo>
                    <a:pt x="66669"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9425" y="664900"/>
              <a:ext cx="1594725" cy="1071200"/>
            </a:xfrm>
            <a:custGeom>
              <a:avLst/>
              <a:gdLst/>
              <a:ahLst/>
              <a:cxnLst/>
              <a:rect l="l" t="t" r="r" b="b"/>
              <a:pathLst>
                <a:path w="63789" h="42848" extrusionOk="0">
                  <a:moveTo>
                    <a:pt x="33997" y="715"/>
                  </a:moveTo>
                  <a:cubicBezTo>
                    <a:pt x="36982" y="715"/>
                    <a:pt x="40052" y="1156"/>
                    <a:pt x="42932" y="1850"/>
                  </a:cubicBezTo>
                  <a:cubicBezTo>
                    <a:pt x="49849" y="3511"/>
                    <a:pt x="56682" y="5971"/>
                    <a:pt x="59752" y="11753"/>
                  </a:cubicBezTo>
                  <a:cubicBezTo>
                    <a:pt x="62464" y="17177"/>
                    <a:pt x="63095" y="22790"/>
                    <a:pt x="61245" y="26995"/>
                  </a:cubicBezTo>
                  <a:cubicBezTo>
                    <a:pt x="59752" y="30401"/>
                    <a:pt x="56346" y="33219"/>
                    <a:pt x="50901" y="35489"/>
                  </a:cubicBezTo>
                  <a:cubicBezTo>
                    <a:pt x="45834" y="37760"/>
                    <a:pt x="40052" y="39337"/>
                    <a:pt x="33387" y="40472"/>
                  </a:cubicBezTo>
                  <a:cubicBezTo>
                    <a:pt x="28047" y="41355"/>
                    <a:pt x="22265" y="41881"/>
                    <a:pt x="15159" y="42049"/>
                  </a:cubicBezTo>
                  <a:cubicBezTo>
                    <a:pt x="14550" y="42154"/>
                    <a:pt x="14024" y="42154"/>
                    <a:pt x="13498" y="42154"/>
                  </a:cubicBezTo>
                  <a:cubicBezTo>
                    <a:pt x="10008" y="42154"/>
                    <a:pt x="5089" y="41712"/>
                    <a:pt x="2545" y="38201"/>
                  </a:cubicBezTo>
                  <a:cubicBezTo>
                    <a:pt x="1325" y="36456"/>
                    <a:pt x="800" y="33996"/>
                    <a:pt x="968" y="30759"/>
                  </a:cubicBezTo>
                  <a:cubicBezTo>
                    <a:pt x="1241" y="25145"/>
                    <a:pt x="3175" y="19721"/>
                    <a:pt x="6497" y="14822"/>
                  </a:cubicBezTo>
                  <a:cubicBezTo>
                    <a:pt x="9819" y="10092"/>
                    <a:pt x="14297" y="6307"/>
                    <a:pt x="19469" y="3869"/>
                  </a:cubicBezTo>
                  <a:cubicBezTo>
                    <a:pt x="23842" y="1850"/>
                    <a:pt x="28930" y="715"/>
                    <a:pt x="33997" y="715"/>
                  </a:cubicBezTo>
                  <a:close/>
                  <a:moveTo>
                    <a:pt x="33997" y="0"/>
                  </a:moveTo>
                  <a:cubicBezTo>
                    <a:pt x="28741" y="0"/>
                    <a:pt x="23674" y="1156"/>
                    <a:pt x="19196" y="3259"/>
                  </a:cubicBezTo>
                  <a:cubicBezTo>
                    <a:pt x="13940" y="5698"/>
                    <a:pt x="9378" y="9566"/>
                    <a:pt x="5972" y="14465"/>
                  </a:cubicBezTo>
                  <a:cubicBezTo>
                    <a:pt x="2545" y="19363"/>
                    <a:pt x="547" y="25061"/>
                    <a:pt x="274" y="30675"/>
                  </a:cubicBezTo>
                  <a:cubicBezTo>
                    <a:pt x="1" y="34081"/>
                    <a:pt x="631" y="36709"/>
                    <a:pt x="2019" y="38643"/>
                  </a:cubicBezTo>
                  <a:cubicBezTo>
                    <a:pt x="4647" y="42406"/>
                    <a:pt x="9819" y="42848"/>
                    <a:pt x="13498" y="42848"/>
                  </a:cubicBezTo>
                  <a:cubicBezTo>
                    <a:pt x="14024" y="42848"/>
                    <a:pt x="14634" y="42848"/>
                    <a:pt x="15264" y="42764"/>
                  </a:cubicBezTo>
                  <a:cubicBezTo>
                    <a:pt x="22350" y="42574"/>
                    <a:pt x="28131" y="42049"/>
                    <a:pt x="33556" y="41103"/>
                  </a:cubicBezTo>
                  <a:cubicBezTo>
                    <a:pt x="40220" y="40051"/>
                    <a:pt x="46002" y="38370"/>
                    <a:pt x="51258" y="36183"/>
                  </a:cubicBezTo>
                  <a:cubicBezTo>
                    <a:pt x="56787" y="33744"/>
                    <a:pt x="60277" y="30843"/>
                    <a:pt x="61854" y="27248"/>
                  </a:cubicBezTo>
                  <a:cubicBezTo>
                    <a:pt x="63788" y="22875"/>
                    <a:pt x="63263" y="17009"/>
                    <a:pt x="60362" y="11395"/>
                  </a:cubicBezTo>
                  <a:cubicBezTo>
                    <a:pt x="57208" y="5361"/>
                    <a:pt x="50207" y="2901"/>
                    <a:pt x="43122" y="1156"/>
                  </a:cubicBezTo>
                  <a:cubicBezTo>
                    <a:pt x="40136" y="442"/>
                    <a:pt x="37067" y="0"/>
                    <a:pt x="339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2800" y="778950"/>
              <a:ext cx="1268325" cy="843100"/>
            </a:xfrm>
            <a:custGeom>
              <a:avLst/>
              <a:gdLst/>
              <a:ahLst/>
              <a:cxnLst/>
              <a:rect l="l" t="t" r="r" b="b"/>
              <a:pathLst>
                <a:path w="50733" h="33724" extrusionOk="0">
                  <a:moveTo>
                    <a:pt x="27164" y="694"/>
                  </a:moveTo>
                  <a:cubicBezTo>
                    <a:pt x="29519" y="694"/>
                    <a:pt x="31894" y="967"/>
                    <a:pt x="34081" y="1577"/>
                  </a:cubicBezTo>
                  <a:cubicBezTo>
                    <a:pt x="34522" y="1661"/>
                    <a:pt x="34880" y="1745"/>
                    <a:pt x="35216" y="1850"/>
                  </a:cubicBezTo>
                  <a:cubicBezTo>
                    <a:pt x="39947" y="2986"/>
                    <a:pt x="45034" y="4815"/>
                    <a:pt x="47389" y="9293"/>
                  </a:cubicBezTo>
                  <a:cubicBezTo>
                    <a:pt x="49597" y="13498"/>
                    <a:pt x="50017" y="17955"/>
                    <a:pt x="48440" y="21193"/>
                  </a:cubicBezTo>
                  <a:cubicBezTo>
                    <a:pt x="47221" y="23926"/>
                    <a:pt x="44425" y="26113"/>
                    <a:pt x="40031" y="27942"/>
                  </a:cubicBezTo>
                  <a:cubicBezTo>
                    <a:pt x="35931" y="29708"/>
                    <a:pt x="31369" y="30927"/>
                    <a:pt x="26281" y="31810"/>
                  </a:cubicBezTo>
                  <a:cubicBezTo>
                    <a:pt x="23569" y="32231"/>
                    <a:pt x="20857" y="32504"/>
                    <a:pt x="17787" y="32756"/>
                  </a:cubicBezTo>
                  <a:cubicBezTo>
                    <a:pt x="15958" y="32861"/>
                    <a:pt x="14024" y="32946"/>
                    <a:pt x="11921" y="33030"/>
                  </a:cubicBezTo>
                  <a:lnTo>
                    <a:pt x="10870" y="33030"/>
                  </a:lnTo>
                  <a:cubicBezTo>
                    <a:pt x="8074" y="33030"/>
                    <a:pt x="4121" y="32756"/>
                    <a:pt x="2103" y="30044"/>
                  </a:cubicBezTo>
                  <a:cubicBezTo>
                    <a:pt x="1241" y="28825"/>
                    <a:pt x="715" y="27248"/>
                    <a:pt x="715" y="25314"/>
                  </a:cubicBezTo>
                  <a:lnTo>
                    <a:pt x="715" y="24178"/>
                  </a:lnTo>
                  <a:cubicBezTo>
                    <a:pt x="883" y="20499"/>
                    <a:pt x="2019" y="16736"/>
                    <a:pt x="4121" y="13309"/>
                  </a:cubicBezTo>
                  <a:lnTo>
                    <a:pt x="5172" y="11732"/>
                  </a:lnTo>
                  <a:cubicBezTo>
                    <a:pt x="7885" y="8053"/>
                    <a:pt x="11396" y="5088"/>
                    <a:pt x="15516" y="3238"/>
                  </a:cubicBezTo>
                  <a:cubicBezTo>
                    <a:pt x="16042" y="2986"/>
                    <a:pt x="16568" y="2712"/>
                    <a:pt x="17093" y="2544"/>
                  </a:cubicBezTo>
                  <a:cubicBezTo>
                    <a:pt x="20247" y="1325"/>
                    <a:pt x="23653" y="694"/>
                    <a:pt x="27164" y="694"/>
                  </a:cubicBezTo>
                  <a:close/>
                  <a:moveTo>
                    <a:pt x="27164" y="0"/>
                  </a:moveTo>
                  <a:cubicBezTo>
                    <a:pt x="23569" y="0"/>
                    <a:pt x="20058" y="694"/>
                    <a:pt x="16820" y="1935"/>
                  </a:cubicBezTo>
                  <a:cubicBezTo>
                    <a:pt x="16294" y="2103"/>
                    <a:pt x="15769" y="2376"/>
                    <a:pt x="15243" y="2544"/>
                  </a:cubicBezTo>
                  <a:cubicBezTo>
                    <a:pt x="11038" y="4479"/>
                    <a:pt x="7359" y="7527"/>
                    <a:pt x="4647" y="11311"/>
                  </a:cubicBezTo>
                  <a:cubicBezTo>
                    <a:pt x="4205" y="11837"/>
                    <a:pt x="3869" y="12447"/>
                    <a:pt x="3511" y="12972"/>
                  </a:cubicBezTo>
                  <a:cubicBezTo>
                    <a:pt x="1409" y="16462"/>
                    <a:pt x="190" y="20331"/>
                    <a:pt x="0" y="24178"/>
                  </a:cubicBezTo>
                  <a:lnTo>
                    <a:pt x="0" y="25314"/>
                  </a:lnTo>
                  <a:cubicBezTo>
                    <a:pt x="84" y="27416"/>
                    <a:pt x="526" y="29182"/>
                    <a:pt x="1493" y="30402"/>
                  </a:cubicBezTo>
                  <a:cubicBezTo>
                    <a:pt x="3680" y="33387"/>
                    <a:pt x="7885" y="33723"/>
                    <a:pt x="10870" y="33723"/>
                  </a:cubicBezTo>
                  <a:lnTo>
                    <a:pt x="12005" y="33723"/>
                  </a:lnTo>
                  <a:cubicBezTo>
                    <a:pt x="14108" y="33639"/>
                    <a:pt x="16042" y="33555"/>
                    <a:pt x="17871" y="33471"/>
                  </a:cubicBezTo>
                  <a:cubicBezTo>
                    <a:pt x="20941" y="33198"/>
                    <a:pt x="23737" y="32946"/>
                    <a:pt x="26365" y="32504"/>
                  </a:cubicBezTo>
                  <a:cubicBezTo>
                    <a:pt x="31453" y="31621"/>
                    <a:pt x="36183" y="30317"/>
                    <a:pt x="40304" y="28657"/>
                  </a:cubicBezTo>
                  <a:cubicBezTo>
                    <a:pt x="44866" y="26722"/>
                    <a:pt x="47747" y="24347"/>
                    <a:pt x="49071" y="21466"/>
                  </a:cubicBezTo>
                  <a:cubicBezTo>
                    <a:pt x="50732" y="18039"/>
                    <a:pt x="50291" y="13309"/>
                    <a:pt x="48020" y="8936"/>
                  </a:cubicBezTo>
                  <a:cubicBezTo>
                    <a:pt x="45560" y="4205"/>
                    <a:pt x="40220" y="2376"/>
                    <a:pt x="35405" y="1136"/>
                  </a:cubicBezTo>
                  <a:cubicBezTo>
                    <a:pt x="35048" y="1052"/>
                    <a:pt x="34606" y="967"/>
                    <a:pt x="34249" y="883"/>
                  </a:cubicBezTo>
                  <a:cubicBezTo>
                    <a:pt x="31978" y="358"/>
                    <a:pt x="29519" y="0"/>
                    <a:pt x="27164"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975" y="893000"/>
              <a:ext cx="948750" cy="617625"/>
            </a:xfrm>
            <a:custGeom>
              <a:avLst/>
              <a:gdLst/>
              <a:ahLst/>
              <a:cxnLst/>
              <a:rect l="l" t="t" r="r" b="b"/>
              <a:pathLst>
                <a:path w="37950" h="24705" extrusionOk="0">
                  <a:moveTo>
                    <a:pt x="20605" y="694"/>
                  </a:moveTo>
                  <a:cubicBezTo>
                    <a:pt x="22266" y="694"/>
                    <a:pt x="23926" y="863"/>
                    <a:pt x="25587" y="1220"/>
                  </a:cubicBezTo>
                  <a:cubicBezTo>
                    <a:pt x="25861" y="1304"/>
                    <a:pt x="26113" y="1388"/>
                    <a:pt x="26386" y="1493"/>
                  </a:cubicBezTo>
                  <a:cubicBezTo>
                    <a:pt x="29624" y="2187"/>
                    <a:pt x="33556" y="3491"/>
                    <a:pt x="35322" y="6834"/>
                  </a:cubicBezTo>
                  <a:cubicBezTo>
                    <a:pt x="36983" y="9798"/>
                    <a:pt x="37151" y="13057"/>
                    <a:pt x="35931" y="15411"/>
                  </a:cubicBezTo>
                  <a:cubicBezTo>
                    <a:pt x="34964" y="17430"/>
                    <a:pt x="32778" y="19007"/>
                    <a:pt x="29351" y="20415"/>
                  </a:cubicBezTo>
                  <a:cubicBezTo>
                    <a:pt x="26281" y="21635"/>
                    <a:pt x="22959" y="22518"/>
                    <a:pt x="19364" y="23127"/>
                  </a:cubicBezTo>
                  <a:cubicBezTo>
                    <a:pt x="17451" y="23380"/>
                    <a:pt x="15433" y="23653"/>
                    <a:pt x="13246" y="23821"/>
                  </a:cubicBezTo>
                  <a:cubicBezTo>
                    <a:pt x="11922" y="23905"/>
                    <a:pt x="10513" y="23905"/>
                    <a:pt x="9041" y="23989"/>
                  </a:cubicBezTo>
                  <a:lnTo>
                    <a:pt x="8516" y="23989"/>
                  </a:lnTo>
                  <a:cubicBezTo>
                    <a:pt x="6413" y="23989"/>
                    <a:pt x="3428" y="23737"/>
                    <a:pt x="1935" y="21803"/>
                  </a:cubicBezTo>
                  <a:cubicBezTo>
                    <a:pt x="1241" y="20941"/>
                    <a:pt x="800" y="19785"/>
                    <a:pt x="800" y="18481"/>
                  </a:cubicBezTo>
                  <a:cubicBezTo>
                    <a:pt x="716" y="18208"/>
                    <a:pt x="716" y="17955"/>
                    <a:pt x="716" y="17682"/>
                  </a:cubicBezTo>
                  <a:cubicBezTo>
                    <a:pt x="800" y="14970"/>
                    <a:pt x="1683" y="12258"/>
                    <a:pt x="3344" y="9714"/>
                  </a:cubicBezTo>
                  <a:cubicBezTo>
                    <a:pt x="3596" y="9377"/>
                    <a:pt x="3869" y="9020"/>
                    <a:pt x="4122" y="8579"/>
                  </a:cubicBezTo>
                  <a:cubicBezTo>
                    <a:pt x="6140" y="5951"/>
                    <a:pt x="8852" y="3848"/>
                    <a:pt x="11837" y="2545"/>
                  </a:cubicBezTo>
                  <a:cubicBezTo>
                    <a:pt x="12279" y="2355"/>
                    <a:pt x="12615" y="2187"/>
                    <a:pt x="12973" y="2103"/>
                  </a:cubicBezTo>
                  <a:cubicBezTo>
                    <a:pt x="15433" y="1136"/>
                    <a:pt x="17977" y="694"/>
                    <a:pt x="20605" y="694"/>
                  </a:cubicBezTo>
                  <a:close/>
                  <a:moveTo>
                    <a:pt x="20605" y="1"/>
                  </a:moveTo>
                  <a:cubicBezTo>
                    <a:pt x="17871" y="1"/>
                    <a:pt x="15243" y="526"/>
                    <a:pt x="12805" y="1388"/>
                  </a:cubicBezTo>
                  <a:cubicBezTo>
                    <a:pt x="12363" y="1577"/>
                    <a:pt x="11922" y="1746"/>
                    <a:pt x="11564" y="1914"/>
                  </a:cubicBezTo>
                  <a:cubicBezTo>
                    <a:pt x="8411" y="3322"/>
                    <a:pt x="5698" y="5425"/>
                    <a:pt x="3596" y="8221"/>
                  </a:cubicBezTo>
                  <a:cubicBezTo>
                    <a:pt x="3260" y="8579"/>
                    <a:pt x="2986" y="9020"/>
                    <a:pt x="2734" y="9377"/>
                  </a:cubicBezTo>
                  <a:cubicBezTo>
                    <a:pt x="1052" y="12006"/>
                    <a:pt x="106" y="14886"/>
                    <a:pt x="1" y="17682"/>
                  </a:cubicBezTo>
                  <a:cubicBezTo>
                    <a:pt x="1" y="17955"/>
                    <a:pt x="1" y="18208"/>
                    <a:pt x="106" y="18481"/>
                  </a:cubicBezTo>
                  <a:cubicBezTo>
                    <a:pt x="190" y="20058"/>
                    <a:pt x="526" y="21277"/>
                    <a:pt x="1325" y="22244"/>
                  </a:cubicBezTo>
                  <a:cubicBezTo>
                    <a:pt x="2986" y="24431"/>
                    <a:pt x="6224" y="24704"/>
                    <a:pt x="8516" y="24704"/>
                  </a:cubicBezTo>
                  <a:lnTo>
                    <a:pt x="9041" y="24704"/>
                  </a:lnTo>
                  <a:cubicBezTo>
                    <a:pt x="10513" y="24620"/>
                    <a:pt x="11922" y="24620"/>
                    <a:pt x="13330" y="24515"/>
                  </a:cubicBezTo>
                  <a:cubicBezTo>
                    <a:pt x="15517" y="24347"/>
                    <a:pt x="17535" y="24095"/>
                    <a:pt x="19448" y="23821"/>
                  </a:cubicBezTo>
                  <a:cubicBezTo>
                    <a:pt x="23128" y="23212"/>
                    <a:pt x="26555" y="22329"/>
                    <a:pt x="29624" y="21025"/>
                  </a:cubicBezTo>
                  <a:cubicBezTo>
                    <a:pt x="33219" y="19616"/>
                    <a:pt x="35490" y="17871"/>
                    <a:pt x="36541" y="15769"/>
                  </a:cubicBezTo>
                  <a:cubicBezTo>
                    <a:pt x="37950" y="13141"/>
                    <a:pt x="37676" y="9714"/>
                    <a:pt x="35931" y="6476"/>
                  </a:cubicBezTo>
                  <a:cubicBezTo>
                    <a:pt x="33997" y="2965"/>
                    <a:pt x="29876" y="1577"/>
                    <a:pt x="26470" y="779"/>
                  </a:cubicBezTo>
                  <a:cubicBezTo>
                    <a:pt x="26197" y="694"/>
                    <a:pt x="25945" y="610"/>
                    <a:pt x="25671" y="610"/>
                  </a:cubicBezTo>
                  <a:cubicBezTo>
                    <a:pt x="24011" y="169"/>
                    <a:pt x="22350" y="1"/>
                    <a:pt x="2060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7300" y="1006650"/>
              <a:ext cx="628125" cy="389900"/>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72350" y="1119875"/>
              <a:ext cx="315375" cy="165250"/>
            </a:xfrm>
            <a:custGeom>
              <a:avLst/>
              <a:gdLst/>
              <a:ahLst/>
              <a:cxnLst/>
              <a:rect l="l" t="t" r="r" b="b"/>
              <a:pathLst>
                <a:path w="12615" h="6610" extrusionOk="0">
                  <a:moveTo>
                    <a:pt x="8852" y="723"/>
                  </a:moveTo>
                  <a:cubicBezTo>
                    <a:pt x="9651" y="828"/>
                    <a:pt x="10786" y="1164"/>
                    <a:pt x="11396" y="1963"/>
                  </a:cubicBezTo>
                  <a:cubicBezTo>
                    <a:pt x="11837" y="2657"/>
                    <a:pt x="11753" y="3267"/>
                    <a:pt x="11143" y="3877"/>
                  </a:cubicBezTo>
                  <a:cubicBezTo>
                    <a:pt x="10513" y="4402"/>
                    <a:pt x="9566" y="4928"/>
                    <a:pt x="8158" y="5369"/>
                  </a:cubicBezTo>
                  <a:cubicBezTo>
                    <a:pt x="6938" y="5727"/>
                    <a:pt x="5530" y="5895"/>
                    <a:pt x="4310" y="5895"/>
                  </a:cubicBezTo>
                  <a:cubicBezTo>
                    <a:pt x="4099" y="5909"/>
                    <a:pt x="3896" y="5916"/>
                    <a:pt x="3701" y="5916"/>
                  </a:cubicBezTo>
                  <a:cubicBezTo>
                    <a:pt x="2753" y="5916"/>
                    <a:pt x="2013" y="5750"/>
                    <a:pt x="1577" y="5453"/>
                  </a:cubicBezTo>
                  <a:cubicBezTo>
                    <a:pt x="1325" y="5285"/>
                    <a:pt x="1157" y="5033"/>
                    <a:pt x="1052" y="4760"/>
                  </a:cubicBezTo>
                  <a:cubicBezTo>
                    <a:pt x="715" y="3982"/>
                    <a:pt x="1325" y="3183"/>
                    <a:pt x="1851" y="2741"/>
                  </a:cubicBezTo>
                  <a:cubicBezTo>
                    <a:pt x="2544" y="2048"/>
                    <a:pt x="3680" y="1522"/>
                    <a:pt x="5004" y="1164"/>
                  </a:cubicBezTo>
                  <a:cubicBezTo>
                    <a:pt x="5971" y="828"/>
                    <a:pt x="7023" y="723"/>
                    <a:pt x="7990" y="723"/>
                  </a:cubicBezTo>
                  <a:close/>
                  <a:moveTo>
                    <a:pt x="8086" y="0"/>
                  </a:moveTo>
                  <a:cubicBezTo>
                    <a:pt x="7058" y="0"/>
                    <a:pt x="5915" y="127"/>
                    <a:pt x="4836" y="471"/>
                  </a:cubicBezTo>
                  <a:cubicBezTo>
                    <a:pt x="3427" y="912"/>
                    <a:pt x="2208" y="1522"/>
                    <a:pt x="1325" y="2216"/>
                  </a:cubicBezTo>
                  <a:cubicBezTo>
                    <a:pt x="358" y="3099"/>
                    <a:pt x="0" y="4066"/>
                    <a:pt x="358" y="5033"/>
                  </a:cubicBezTo>
                  <a:cubicBezTo>
                    <a:pt x="526" y="5369"/>
                    <a:pt x="799" y="5727"/>
                    <a:pt x="1241" y="6084"/>
                  </a:cubicBezTo>
                  <a:cubicBezTo>
                    <a:pt x="1935" y="6505"/>
                    <a:pt x="3154" y="6610"/>
                    <a:pt x="4037" y="6610"/>
                  </a:cubicBezTo>
                  <a:lnTo>
                    <a:pt x="4310" y="6610"/>
                  </a:lnTo>
                  <a:cubicBezTo>
                    <a:pt x="5614" y="6610"/>
                    <a:pt x="7107" y="6421"/>
                    <a:pt x="8410" y="5979"/>
                  </a:cubicBezTo>
                  <a:cubicBezTo>
                    <a:pt x="9377" y="5727"/>
                    <a:pt x="10786" y="5201"/>
                    <a:pt x="11669" y="4402"/>
                  </a:cubicBezTo>
                  <a:cubicBezTo>
                    <a:pt x="12531" y="3540"/>
                    <a:pt x="12615" y="2573"/>
                    <a:pt x="11921" y="1606"/>
                  </a:cubicBezTo>
                  <a:cubicBezTo>
                    <a:pt x="11396" y="723"/>
                    <a:pt x="10344" y="197"/>
                    <a:pt x="8936" y="29"/>
                  </a:cubicBezTo>
                  <a:cubicBezTo>
                    <a:pt x="8665" y="10"/>
                    <a:pt x="8380" y="0"/>
                    <a:pt x="8086"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9550" y="-107750"/>
              <a:ext cx="1592625" cy="928250"/>
            </a:xfrm>
            <a:custGeom>
              <a:avLst/>
              <a:gdLst/>
              <a:ahLst/>
              <a:cxnLst/>
              <a:rect l="l" t="t" r="r" b="b"/>
              <a:pathLst>
                <a:path w="63705" h="37130" extrusionOk="0">
                  <a:moveTo>
                    <a:pt x="61938" y="0"/>
                  </a:moveTo>
                  <a:lnTo>
                    <a:pt x="61413" y="421"/>
                  </a:lnTo>
                  <a:lnTo>
                    <a:pt x="61497" y="610"/>
                  </a:lnTo>
                  <a:cubicBezTo>
                    <a:pt x="62653" y="1998"/>
                    <a:pt x="62990" y="4100"/>
                    <a:pt x="62464" y="6392"/>
                  </a:cubicBezTo>
                  <a:cubicBezTo>
                    <a:pt x="62128" y="8137"/>
                    <a:pt x="61245" y="9882"/>
                    <a:pt x="60362" y="11564"/>
                  </a:cubicBezTo>
                  <a:lnTo>
                    <a:pt x="60025" y="12089"/>
                  </a:lnTo>
                  <a:cubicBezTo>
                    <a:pt x="58533" y="15054"/>
                    <a:pt x="57208" y="18039"/>
                    <a:pt x="56073" y="21109"/>
                  </a:cubicBezTo>
                  <a:lnTo>
                    <a:pt x="55989" y="21277"/>
                  </a:lnTo>
                  <a:cubicBezTo>
                    <a:pt x="55379" y="22938"/>
                    <a:pt x="54769" y="24599"/>
                    <a:pt x="53361" y="25650"/>
                  </a:cubicBezTo>
                  <a:cubicBezTo>
                    <a:pt x="52036" y="26701"/>
                    <a:pt x="50123" y="26890"/>
                    <a:pt x="48273" y="26890"/>
                  </a:cubicBezTo>
                  <a:cubicBezTo>
                    <a:pt x="44951" y="26890"/>
                    <a:pt x="41440" y="26617"/>
                    <a:pt x="38118" y="26281"/>
                  </a:cubicBezTo>
                  <a:lnTo>
                    <a:pt x="38034" y="26281"/>
                  </a:lnTo>
                  <a:cubicBezTo>
                    <a:pt x="34880" y="25923"/>
                    <a:pt x="31537" y="25650"/>
                    <a:pt x="28215" y="25650"/>
                  </a:cubicBezTo>
                  <a:lnTo>
                    <a:pt x="25861" y="25650"/>
                  </a:lnTo>
                  <a:cubicBezTo>
                    <a:pt x="16400" y="26176"/>
                    <a:pt x="7023" y="30128"/>
                    <a:pt x="106" y="36520"/>
                  </a:cubicBezTo>
                  <a:lnTo>
                    <a:pt x="1" y="36604"/>
                  </a:lnTo>
                  <a:lnTo>
                    <a:pt x="442" y="37129"/>
                  </a:lnTo>
                  <a:lnTo>
                    <a:pt x="632" y="37045"/>
                  </a:lnTo>
                  <a:cubicBezTo>
                    <a:pt x="7464" y="30738"/>
                    <a:pt x="16652" y="26890"/>
                    <a:pt x="25861" y="26365"/>
                  </a:cubicBezTo>
                  <a:lnTo>
                    <a:pt x="28215" y="26365"/>
                  </a:lnTo>
                  <a:cubicBezTo>
                    <a:pt x="31453" y="26365"/>
                    <a:pt x="34796" y="26617"/>
                    <a:pt x="38034" y="26974"/>
                  </a:cubicBezTo>
                  <a:cubicBezTo>
                    <a:pt x="41356" y="27227"/>
                    <a:pt x="44867" y="27584"/>
                    <a:pt x="48273" y="27584"/>
                  </a:cubicBezTo>
                  <a:cubicBezTo>
                    <a:pt x="50291" y="27584"/>
                    <a:pt x="52309" y="27416"/>
                    <a:pt x="53802" y="26176"/>
                  </a:cubicBezTo>
                  <a:cubicBezTo>
                    <a:pt x="55295" y="25040"/>
                    <a:pt x="55989" y="23295"/>
                    <a:pt x="56682" y="21550"/>
                  </a:cubicBezTo>
                  <a:lnTo>
                    <a:pt x="56682" y="21361"/>
                  </a:lnTo>
                  <a:cubicBezTo>
                    <a:pt x="57818" y="18291"/>
                    <a:pt x="59226" y="15327"/>
                    <a:pt x="60719" y="12426"/>
                  </a:cubicBezTo>
                  <a:lnTo>
                    <a:pt x="60971" y="11816"/>
                  </a:lnTo>
                  <a:cubicBezTo>
                    <a:pt x="61854" y="10155"/>
                    <a:pt x="62737" y="8410"/>
                    <a:pt x="63179" y="6476"/>
                  </a:cubicBezTo>
                  <a:cubicBezTo>
                    <a:pt x="63705" y="4016"/>
                    <a:pt x="63347" y="1745"/>
                    <a:pt x="62023" y="168"/>
                  </a:cubicBezTo>
                  <a:lnTo>
                    <a:pt x="61938"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6975" y="-101450"/>
              <a:ext cx="1371325" cy="709600"/>
            </a:xfrm>
            <a:custGeom>
              <a:avLst/>
              <a:gdLst/>
              <a:ahLst/>
              <a:cxnLst/>
              <a:rect l="l" t="t" r="r" b="b"/>
              <a:pathLst>
                <a:path w="54853" h="28384" extrusionOk="0">
                  <a:moveTo>
                    <a:pt x="52834" y="0"/>
                  </a:moveTo>
                  <a:lnTo>
                    <a:pt x="52225" y="358"/>
                  </a:lnTo>
                  <a:lnTo>
                    <a:pt x="52393" y="526"/>
                  </a:lnTo>
                  <a:cubicBezTo>
                    <a:pt x="53612" y="2271"/>
                    <a:pt x="54138" y="4731"/>
                    <a:pt x="53802" y="7275"/>
                  </a:cubicBezTo>
                  <a:cubicBezTo>
                    <a:pt x="53528" y="9819"/>
                    <a:pt x="52666" y="12174"/>
                    <a:pt x="51699" y="14192"/>
                  </a:cubicBezTo>
                  <a:cubicBezTo>
                    <a:pt x="50900" y="16042"/>
                    <a:pt x="49933" y="18039"/>
                    <a:pt x="48272" y="19448"/>
                  </a:cubicBezTo>
                  <a:cubicBezTo>
                    <a:pt x="46779" y="20667"/>
                    <a:pt x="44677" y="21466"/>
                    <a:pt x="42238" y="21719"/>
                  </a:cubicBezTo>
                  <a:lnTo>
                    <a:pt x="40472" y="21719"/>
                  </a:lnTo>
                  <a:cubicBezTo>
                    <a:pt x="39169" y="21719"/>
                    <a:pt x="37760" y="21635"/>
                    <a:pt x="36456" y="21550"/>
                  </a:cubicBezTo>
                  <a:cubicBezTo>
                    <a:pt x="36099" y="21550"/>
                    <a:pt x="35742" y="21466"/>
                    <a:pt x="35405" y="21466"/>
                  </a:cubicBezTo>
                  <a:cubicBezTo>
                    <a:pt x="33029" y="21298"/>
                    <a:pt x="30591" y="21193"/>
                    <a:pt x="28131" y="21193"/>
                  </a:cubicBezTo>
                  <a:cubicBezTo>
                    <a:pt x="24367" y="21193"/>
                    <a:pt x="20415" y="21466"/>
                    <a:pt x="16652" y="21908"/>
                  </a:cubicBezTo>
                  <a:cubicBezTo>
                    <a:pt x="11480" y="22518"/>
                    <a:pt x="5004" y="23737"/>
                    <a:pt x="189" y="27690"/>
                  </a:cubicBezTo>
                  <a:lnTo>
                    <a:pt x="0" y="27858"/>
                  </a:lnTo>
                  <a:lnTo>
                    <a:pt x="442" y="28383"/>
                  </a:lnTo>
                  <a:lnTo>
                    <a:pt x="631" y="28215"/>
                  </a:lnTo>
                  <a:cubicBezTo>
                    <a:pt x="5361" y="24347"/>
                    <a:pt x="11669" y="23127"/>
                    <a:pt x="16736" y="22602"/>
                  </a:cubicBezTo>
                  <a:cubicBezTo>
                    <a:pt x="20499" y="22076"/>
                    <a:pt x="24367" y="21908"/>
                    <a:pt x="28131" y="21908"/>
                  </a:cubicBezTo>
                  <a:cubicBezTo>
                    <a:pt x="30591" y="21908"/>
                    <a:pt x="33029" y="21992"/>
                    <a:pt x="35405" y="22160"/>
                  </a:cubicBezTo>
                  <a:cubicBezTo>
                    <a:pt x="35742" y="22160"/>
                    <a:pt x="36099" y="22244"/>
                    <a:pt x="36456" y="22244"/>
                  </a:cubicBezTo>
                  <a:cubicBezTo>
                    <a:pt x="37760" y="22349"/>
                    <a:pt x="39084" y="22434"/>
                    <a:pt x="40472" y="22434"/>
                  </a:cubicBezTo>
                  <a:lnTo>
                    <a:pt x="42238" y="22434"/>
                  </a:lnTo>
                  <a:cubicBezTo>
                    <a:pt x="44866" y="22160"/>
                    <a:pt x="47137" y="21298"/>
                    <a:pt x="48714" y="19974"/>
                  </a:cubicBezTo>
                  <a:cubicBezTo>
                    <a:pt x="50459" y="18481"/>
                    <a:pt x="51510" y="16378"/>
                    <a:pt x="52393" y="14465"/>
                  </a:cubicBezTo>
                  <a:cubicBezTo>
                    <a:pt x="53276" y="12447"/>
                    <a:pt x="54243" y="9987"/>
                    <a:pt x="54495" y="7359"/>
                  </a:cubicBezTo>
                  <a:cubicBezTo>
                    <a:pt x="54853" y="4647"/>
                    <a:pt x="54243" y="2019"/>
                    <a:pt x="52918" y="85"/>
                  </a:cubicBezTo>
                  <a:lnTo>
                    <a:pt x="5283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4900" y="-193425"/>
              <a:ext cx="1160550" cy="532450"/>
            </a:xfrm>
            <a:custGeom>
              <a:avLst/>
              <a:gdLst/>
              <a:ahLst/>
              <a:cxnLst/>
              <a:rect l="l" t="t" r="r" b="b"/>
              <a:pathLst>
                <a:path w="46422" h="21298" extrusionOk="0">
                  <a:moveTo>
                    <a:pt x="31095" y="694"/>
                  </a:moveTo>
                  <a:cubicBezTo>
                    <a:pt x="32062" y="694"/>
                    <a:pt x="32945" y="694"/>
                    <a:pt x="33807" y="799"/>
                  </a:cubicBezTo>
                  <a:cubicBezTo>
                    <a:pt x="37150" y="967"/>
                    <a:pt x="42217" y="1325"/>
                    <a:pt x="44320" y="4563"/>
                  </a:cubicBezTo>
                  <a:cubicBezTo>
                    <a:pt x="45560" y="6476"/>
                    <a:pt x="45728" y="9545"/>
                    <a:pt x="44845" y="12699"/>
                  </a:cubicBezTo>
                  <a:cubicBezTo>
                    <a:pt x="44235" y="14717"/>
                    <a:pt x="43268" y="16378"/>
                    <a:pt x="42133" y="17429"/>
                  </a:cubicBezTo>
                  <a:cubicBezTo>
                    <a:pt x="40031" y="19364"/>
                    <a:pt x="37066" y="19532"/>
                    <a:pt x="34165" y="19721"/>
                  </a:cubicBezTo>
                  <a:cubicBezTo>
                    <a:pt x="33639" y="19805"/>
                    <a:pt x="33114" y="19805"/>
                    <a:pt x="32672" y="19889"/>
                  </a:cubicBezTo>
                  <a:cubicBezTo>
                    <a:pt x="28467" y="20247"/>
                    <a:pt x="24346" y="20499"/>
                    <a:pt x="20499" y="20499"/>
                  </a:cubicBezTo>
                  <a:cubicBezTo>
                    <a:pt x="19805" y="20499"/>
                    <a:pt x="19006" y="20499"/>
                    <a:pt x="18228" y="20583"/>
                  </a:cubicBezTo>
                  <a:lnTo>
                    <a:pt x="14991" y="20583"/>
                  </a:lnTo>
                  <a:cubicBezTo>
                    <a:pt x="12089" y="20583"/>
                    <a:pt x="8410" y="20415"/>
                    <a:pt x="5530" y="18922"/>
                  </a:cubicBezTo>
                  <a:cubicBezTo>
                    <a:pt x="3154" y="17703"/>
                    <a:pt x="1409" y="15159"/>
                    <a:pt x="1052" y="12447"/>
                  </a:cubicBezTo>
                  <a:cubicBezTo>
                    <a:pt x="694" y="10071"/>
                    <a:pt x="1136" y="8242"/>
                    <a:pt x="2376" y="6749"/>
                  </a:cubicBezTo>
                  <a:cubicBezTo>
                    <a:pt x="5004" y="3322"/>
                    <a:pt x="11038" y="2628"/>
                    <a:pt x="15411" y="2103"/>
                  </a:cubicBezTo>
                  <a:cubicBezTo>
                    <a:pt x="16294" y="2019"/>
                    <a:pt x="17261" y="1850"/>
                    <a:pt x="18228" y="1745"/>
                  </a:cubicBezTo>
                  <a:cubicBezTo>
                    <a:pt x="22433" y="1220"/>
                    <a:pt x="26806" y="694"/>
                    <a:pt x="31095" y="694"/>
                  </a:cubicBezTo>
                  <a:close/>
                  <a:moveTo>
                    <a:pt x="31095" y="0"/>
                  </a:moveTo>
                  <a:cubicBezTo>
                    <a:pt x="26806" y="0"/>
                    <a:pt x="22433" y="526"/>
                    <a:pt x="18144" y="1051"/>
                  </a:cubicBezTo>
                  <a:cubicBezTo>
                    <a:pt x="17177" y="1136"/>
                    <a:pt x="16210" y="1325"/>
                    <a:pt x="15327" y="1409"/>
                  </a:cubicBezTo>
                  <a:cubicBezTo>
                    <a:pt x="10786" y="1934"/>
                    <a:pt x="4647" y="2628"/>
                    <a:pt x="1745" y="6308"/>
                  </a:cubicBezTo>
                  <a:cubicBezTo>
                    <a:pt x="526" y="7884"/>
                    <a:pt x="0" y="9987"/>
                    <a:pt x="358" y="12531"/>
                  </a:cubicBezTo>
                  <a:cubicBezTo>
                    <a:pt x="694" y="15516"/>
                    <a:pt x="2628" y="18144"/>
                    <a:pt x="5256" y="19532"/>
                  </a:cubicBezTo>
                  <a:cubicBezTo>
                    <a:pt x="8242" y="21109"/>
                    <a:pt x="12005" y="21298"/>
                    <a:pt x="14991" y="21298"/>
                  </a:cubicBezTo>
                  <a:lnTo>
                    <a:pt x="18228" y="21298"/>
                  </a:lnTo>
                  <a:cubicBezTo>
                    <a:pt x="19006" y="21193"/>
                    <a:pt x="19805" y="21193"/>
                    <a:pt x="20499" y="21193"/>
                  </a:cubicBezTo>
                  <a:cubicBezTo>
                    <a:pt x="24452" y="21193"/>
                    <a:pt x="28467" y="20941"/>
                    <a:pt x="32672" y="20583"/>
                  </a:cubicBezTo>
                  <a:cubicBezTo>
                    <a:pt x="33198" y="20499"/>
                    <a:pt x="33723" y="20499"/>
                    <a:pt x="34249" y="20415"/>
                  </a:cubicBezTo>
                  <a:cubicBezTo>
                    <a:pt x="37234" y="20247"/>
                    <a:pt x="40304" y="19973"/>
                    <a:pt x="42575" y="17955"/>
                  </a:cubicBezTo>
                  <a:cubicBezTo>
                    <a:pt x="43794" y="16820"/>
                    <a:pt x="44845" y="14991"/>
                    <a:pt x="45560" y="12888"/>
                  </a:cubicBezTo>
                  <a:cubicBezTo>
                    <a:pt x="46422" y="9545"/>
                    <a:pt x="46254" y="6308"/>
                    <a:pt x="44845" y="4205"/>
                  </a:cubicBezTo>
                  <a:cubicBezTo>
                    <a:pt x="42575" y="610"/>
                    <a:pt x="37318" y="274"/>
                    <a:pt x="33913" y="84"/>
                  </a:cubicBezTo>
                  <a:cubicBezTo>
                    <a:pt x="33030" y="0"/>
                    <a:pt x="32062" y="0"/>
                    <a:pt x="31095"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6375" y="-77500"/>
              <a:ext cx="737975" cy="317725"/>
            </a:xfrm>
            <a:custGeom>
              <a:avLst/>
              <a:gdLst/>
              <a:ahLst/>
              <a:cxnLst/>
              <a:rect l="l" t="t" r="r" b="b"/>
              <a:pathLst>
                <a:path w="29519" h="12709" extrusionOk="0">
                  <a:moveTo>
                    <a:pt x="20226" y="703"/>
                  </a:moveTo>
                  <a:cubicBezTo>
                    <a:pt x="23485" y="788"/>
                    <a:pt x="25755" y="1418"/>
                    <a:pt x="27059" y="2638"/>
                  </a:cubicBezTo>
                  <a:cubicBezTo>
                    <a:pt x="28383" y="3773"/>
                    <a:pt x="28825" y="5707"/>
                    <a:pt x="28026" y="7452"/>
                  </a:cubicBezTo>
                  <a:cubicBezTo>
                    <a:pt x="27584" y="8588"/>
                    <a:pt x="26807" y="9555"/>
                    <a:pt x="25755" y="10164"/>
                  </a:cubicBezTo>
                  <a:cubicBezTo>
                    <a:pt x="24263" y="11132"/>
                    <a:pt x="22433" y="11216"/>
                    <a:pt x="20667" y="11300"/>
                  </a:cubicBezTo>
                  <a:lnTo>
                    <a:pt x="20226" y="11405"/>
                  </a:lnTo>
                  <a:lnTo>
                    <a:pt x="19805" y="11405"/>
                  </a:lnTo>
                  <a:lnTo>
                    <a:pt x="18649" y="11489"/>
                  </a:lnTo>
                  <a:cubicBezTo>
                    <a:pt x="16547" y="11657"/>
                    <a:pt x="14360" y="11825"/>
                    <a:pt x="12258" y="11930"/>
                  </a:cubicBezTo>
                  <a:lnTo>
                    <a:pt x="11396" y="11930"/>
                  </a:lnTo>
                  <a:cubicBezTo>
                    <a:pt x="10513" y="12015"/>
                    <a:pt x="9630" y="12015"/>
                    <a:pt x="8768" y="12015"/>
                  </a:cubicBezTo>
                  <a:cubicBezTo>
                    <a:pt x="7359" y="12015"/>
                    <a:pt x="6224" y="11930"/>
                    <a:pt x="5257" y="11741"/>
                  </a:cubicBezTo>
                  <a:cubicBezTo>
                    <a:pt x="4374" y="11489"/>
                    <a:pt x="3680" y="11216"/>
                    <a:pt x="3070" y="10879"/>
                  </a:cubicBezTo>
                  <a:cubicBezTo>
                    <a:pt x="1830" y="10080"/>
                    <a:pt x="1052" y="8672"/>
                    <a:pt x="968" y="7200"/>
                  </a:cubicBezTo>
                  <a:cubicBezTo>
                    <a:pt x="694" y="3079"/>
                    <a:pt x="4815" y="2469"/>
                    <a:pt x="8242" y="1944"/>
                  </a:cubicBezTo>
                  <a:lnTo>
                    <a:pt x="8494" y="1944"/>
                  </a:lnTo>
                  <a:cubicBezTo>
                    <a:pt x="8936" y="1839"/>
                    <a:pt x="9461" y="1755"/>
                    <a:pt x="9903" y="1671"/>
                  </a:cubicBezTo>
                  <a:lnTo>
                    <a:pt x="10071" y="1671"/>
                  </a:lnTo>
                  <a:cubicBezTo>
                    <a:pt x="13141" y="1145"/>
                    <a:pt x="16294" y="703"/>
                    <a:pt x="19364" y="703"/>
                  </a:cubicBezTo>
                  <a:close/>
                  <a:moveTo>
                    <a:pt x="19578" y="1"/>
                  </a:moveTo>
                  <a:cubicBezTo>
                    <a:pt x="16319" y="1"/>
                    <a:pt x="13071" y="489"/>
                    <a:pt x="9987" y="977"/>
                  </a:cubicBezTo>
                  <a:lnTo>
                    <a:pt x="8410" y="1229"/>
                  </a:lnTo>
                  <a:lnTo>
                    <a:pt x="8053" y="1229"/>
                  </a:lnTo>
                  <a:cubicBezTo>
                    <a:pt x="4647" y="1755"/>
                    <a:pt x="1" y="2469"/>
                    <a:pt x="253" y="7284"/>
                  </a:cubicBezTo>
                  <a:cubicBezTo>
                    <a:pt x="358" y="8945"/>
                    <a:pt x="1220" y="10522"/>
                    <a:pt x="2629" y="11489"/>
                  </a:cubicBezTo>
                  <a:cubicBezTo>
                    <a:pt x="3322" y="11825"/>
                    <a:pt x="4121" y="12183"/>
                    <a:pt x="5088" y="12351"/>
                  </a:cubicBezTo>
                  <a:cubicBezTo>
                    <a:pt x="6140" y="12624"/>
                    <a:pt x="7275" y="12708"/>
                    <a:pt x="8768" y="12708"/>
                  </a:cubicBezTo>
                  <a:cubicBezTo>
                    <a:pt x="9630" y="12708"/>
                    <a:pt x="10597" y="12708"/>
                    <a:pt x="11396" y="12624"/>
                  </a:cubicBezTo>
                  <a:lnTo>
                    <a:pt x="12258" y="12624"/>
                  </a:lnTo>
                  <a:cubicBezTo>
                    <a:pt x="14444" y="12540"/>
                    <a:pt x="16652" y="12351"/>
                    <a:pt x="18754" y="12183"/>
                  </a:cubicBezTo>
                  <a:lnTo>
                    <a:pt x="19890" y="12099"/>
                  </a:lnTo>
                  <a:cubicBezTo>
                    <a:pt x="19974" y="12099"/>
                    <a:pt x="20142" y="12099"/>
                    <a:pt x="20226" y="12015"/>
                  </a:cubicBezTo>
                  <a:lnTo>
                    <a:pt x="20667" y="12015"/>
                  </a:lnTo>
                  <a:cubicBezTo>
                    <a:pt x="22602" y="11930"/>
                    <a:pt x="24536" y="11825"/>
                    <a:pt x="26113" y="10774"/>
                  </a:cubicBezTo>
                  <a:cubicBezTo>
                    <a:pt x="27248" y="10080"/>
                    <a:pt x="28215" y="9029"/>
                    <a:pt x="28741" y="7726"/>
                  </a:cubicBezTo>
                  <a:cubicBezTo>
                    <a:pt x="29519" y="5623"/>
                    <a:pt x="29077" y="3521"/>
                    <a:pt x="27584" y="2112"/>
                  </a:cubicBezTo>
                  <a:cubicBezTo>
                    <a:pt x="26113" y="788"/>
                    <a:pt x="23653" y="94"/>
                    <a:pt x="20331" y="10"/>
                  </a:cubicBezTo>
                  <a:cubicBezTo>
                    <a:pt x="20080" y="4"/>
                    <a:pt x="19829" y="1"/>
                    <a:pt x="19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0825" y="34150"/>
              <a:ext cx="313275" cy="107775"/>
            </a:xfrm>
            <a:custGeom>
              <a:avLst/>
              <a:gdLst/>
              <a:ahLst/>
              <a:cxnLst/>
              <a:rect l="l" t="t" r="r" b="b"/>
              <a:pathLst>
                <a:path w="12531" h="4311" extrusionOk="0">
                  <a:moveTo>
                    <a:pt x="8158" y="716"/>
                  </a:moveTo>
                  <a:cubicBezTo>
                    <a:pt x="8852" y="716"/>
                    <a:pt x="9546" y="800"/>
                    <a:pt x="10260" y="884"/>
                  </a:cubicBezTo>
                  <a:cubicBezTo>
                    <a:pt x="11227" y="968"/>
                    <a:pt x="11837" y="1325"/>
                    <a:pt x="11837" y="1851"/>
                  </a:cubicBezTo>
                  <a:cubicBezTo>
                    <a:pt x="11837" y="2377"/>
                    <a:pt x="11038" y="3070"/>
                    <a:pt x="9819" y="3154"/>
                  </a:cubicBezTo>
                  <a:cubicBezTo>
                    <a:pt x="9377" y="3154"/>
                    <a:pt x="8936" y="3154"/>
                    <a:pt x="8494" y="3070"/>
                  </a:cubicBezTo>
                  <a:lnTo>
                    <a:pt x="7443" y="3070"/>
                  </a:lnTo>
                  <a:cubicBezTo>
                    <a:pt x="6665" y="3070"/>
                    <a:pt x="5866" y="3154"/>
                    <a:pt x="5088" y="3344"/>
                  </a:cubicBezTo>
                  <a:cubicBezTo>
                    <a:pt x="4289" y="3428"/>
                    <a:pt x="3512" y="3596"/>
                    <a:pt x="2818" y="3596"/>
                  </a:cubicBezTo>
                  <a:cubicBezTo>
                    <a:pt x="2376" y="3596"/>
                    <a:pt x="1935" y="3512"/>
                    <a:pt x="1493" y="3428"/>
                  </a:cubicBezTo>
                  <a:cubicBezTo>
                    <a:pt x="1136" y="3344"/>
                    <a:pt x="968" y="3260"/>
                    <a:pt x="883" y="3070"/>
                  </a:cubicBezTo>
                  <a:cubicBezTo>
                    <a:pt x="799" y="2818"/>
                    <a:pt x="883" y="2545"/>
                    <a:pt x="1052" y="2377"/>
                  </a:cubicBezTo>
                  <a:cubicBezTo>
                    <a:pt x="1241" y="2103"/>
                    <a:pt x="1577" y="1935"/>
                    <a:pt x="1935" y="1851"/>
                  </a:cubicBezTo>
                  <a:cubicBezTo>
                    <a:pt x="3764" y="1157"/>
                    <a:pt x="5971" y="716"/>
                    <a:pt x="8158" y="716"/>
                  </a:cubicBezTo>
                  <a:close/>
                  <a:moveTo>
                    <a:pt x="8158" y="1"/>
                  </a:moveTo>
                  <a:cubicBezTo>
                    <a:pt x="5866" y="1"/>
                    <a:pt x="3596" y="442"/>
                    <a:pt x="1661" y="1241"/>
                  </a:cubicBezTo>
                  <a:cubicBezTo>
                    <a:pt x="1325" y="1325"/>
                    <a:pt x="883" y="1494"/>
                    <a:pt x="526" y="1935"/>
                  </a:cubicBezTo>
                  <a:cubicBezTo>
                    <a:pt x="190" y="2377"/>
                    <a:pt x="0" y="2986"/>
                    <a:pt x="274" y="3428"/>
                  </a:cubicBezTo>
                  <a:cubicBezTo>
                    <a:pt x="442" y="3680"/>
                    <a:pt x="799" y="3953"/>
                    <a:pt x="1325" y="4122"/>
                  </a:cubicBezTo>
                  <a:cubicBezTo>
                    <a:pt x="1767" y="4206"/>
                    <a:pt x="2292" y="4311"/>
                    <a:pt x="2818" y="4311"/>
                  </a:cubicBezTo>
                  <a:cubicBezTo>
                    <a:pt x="3596" y="4311"/>
                    <a:pt x="4395" y="4122"/>
                    <a:pt x="5172" y="4037"/>
                  </a:cubicBezTo>
                  <a:cubicBezTo>
                    <a:pt x="5971" y="3869"/>
                    <a:pt x="6665" y="3785"/>
                    <a:pt x="7443" y="3785"/>
                  </a:cubicBezTo>
                  <a:lnTo>
                    <a:pt x="8410" y="3785"/>
                  </a:lnTo>
                  <a:cubicBezTo>
                    <a:pt x="8852" y="3869"/>
                    <a:pt x="9377" y="3869"/>
                    <a:pt x="9819" y="3869"/>
                  </a:cubicBezTo>
                  <a:cubicBezTo>
                    <a:pt x="11564" y="3785"/>
                    <a:pt x="12531" y="2734"/>
                    <a:pt x="12531" y="1851"/>
                  </a:cubicBezTo>
                  <a:cubicBezTo>
                    <a:pt x="12531" y="1157"/>
                    <a:pt x="12005" y="358"/>
                    <a:pt x="10344" y="190"/>
                  </a:cubicBezTo>
                  <a:cubicBezTo>
                    <a:pt x="9651" y="106"/>
                    <a:pt x="8936" y="1"/>
                    <a:pt x="815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452825" y="1865775"/>
              <a:ext cx="1927450" cy="3644075"/>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07225" y="2029775"/>
              <a:ext cx="1679875" cy="3179950"/>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63200" y="2194300"/>
              <a:ext cx="1432300" cy="2717425"/>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12875" y="2358275"/>
              <a:ext cx="1189475" cy="2253850"/>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47275" y="2522800"/>
              <a:ext cx="961375" cy="1791300"/>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681700" y="2682575"/>
              <a:ext cx="733775" cy="1331400"/>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16125" y="2831325"/>
              <a:ext cx="505650" cy="884625"/>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78525" y="3157450"/>
              <a:ext cx="2509800" cy="2139775"/>
            </a:xfrm>
            <a:custGeom>
              <a:avLst/>
              <a:gdLst/>
              <a:ahLst/>
              <a:cxnLst/>
              <a:rect l="l" t="t" r="r" b="b"/>
              <a:pathLst>
                <a:path w="100392" h="85591" extrusionOk="0">
                  <a:moveTo>
                    <a:pt x="59310" y="0"/>
                  </a:moveTo>
                  <a:cubicBezTo>
                    <a:pt x="51068" y="0"/>
                    <a:pt x="42659" y="2187"/>
                    <a:pt x="35468" y="4205"/>
                  </a:cubicBezTo>
                  <a:cubicBezTo>
                    <a:pt x="30128" y="5698"/>
                    <a:pt x="25040" y="7275"/>
                    <a:pt x="20499" y="10071"/>
                  </a:cubicBezTo>
                  <a:cubicBezTo>
                    <a:pt x="19448" y="10702"/>
                    <a:pt x="18312" y="11479"/>
                    <a:pt x="17261" y="12173"/>
                  </a:cubicBezTo>
                  <a:cubicBezTo>
                    <a:pt x="15327" y="13582"/>
                    <a:pt x="13225" y="15075"/>
                    <a:pt x="11038" y="15958"/>
                  </a:cubicBezTo>
                  <a:cubicBezTo>
                    <a:pt x="9798" y="16378"/>
                    <a:pt x="8326" y="16651"/>
                    <a:pt x="7001" y="16651"/>
                  </a:cubicBezTo>
                  <a:cubicBezTo>
                    <a:pt x="4731" y="16651"/>
                    <a:pt x="2796" y="15853"/>
                    <a:pt x="1577" y="14381"/>
                  </a:cubicBezTo>
                  <a:lnTo>
                    <a:pt x="1388" y="14108"/>
                  </a:lnTo>
                  <a:lnTo>
                    <a:pt x="0" y="15243"/>
                  </a:lnTo>
                  <a:lnTo>
                    <a:pt x="253" y="15516"/>
                  </a:lnTo>
                  <a:cubicBezTo>
                    <a:pt x="1745" y="17345"/>
                    <a:pt x="4121" y="18397"/>
                    <a:pt x="7001" y="18397"/>
                  </a:cubicBezTo>
                  <a:cubicBezTo>
                    <a:pt x="8578" y="18397"/>
                    <a:pt x="10239" y="18144"/>
                    <a:pt x="11648" y="17535"/>
                  </a:cubicBezTo>
                  <a:cubicBezTo>
                    <a:pt x="14108" y="16567"/>
                    <a:pt x="16210" y="15075"/>
                    <a:pt x="18312" y="13666"/>
                  </a:cubicBezTo>
                  <a:cubicBezTo>
                    <a:pt x="19364" y="12972"/>
                    <a:pt x="20415" y="12173"/>
                    <a:pt x="21466" y="11564"/>
                  </a:cubicBezTo>
                  <a:cubicBezTo>
                    <a:pt x="25755" y="8936"/>
                    <a:pt x="30570" y="7443"/>
                    <a:pt x="35910" y="5866"/>
                  </a:cubicBezTo>
                  <a:cubicBezTo>
                    <a:pt x="43100" y="3869"/>
                    <a:pt x="51321" y="1766"/>
                    <a:pt x="59310" y="1766"/>
                  </a:cubicBezTo>
                  <a:cubicBezTo>
                    <a:pt x="62716" y="1766"/>
                    <a:pt x="65785" y="2103"/>
                    <a:pt x="68771" y="2902"/>
                  </a:cubicBezTo>
                  <a:cubicBezTo>
                    <a:pt x="73060" y="3953"/>
                    <a:pt x="77790" y="6665"/>
                    <a:pt x="78316" y="10954"/>
                  </a:cubicBezTo>
                  <a:cubicBezTo>
                    <a:pt x="78652" y="13225"/>
                    <a:pt x="77790" y="15516"/>
                    <a:pt x="76991" y="17535"/>
                  </a:cubicBezTo>
                  <a:lnTo>
                    <a:pt x="71924" y="30570"/>
                  </a:lnTo>
                  <a:cubicBezTo>
                    <a:pt x="70242" y="35048"/>
                    <a:pt x="68140" y="40556"/>
                    <a:pt x="69023" y="46002"/>
                  </a:cubicBezTo>
                  <a:cubicBezTo>
                    <a:pt x="69990" y="52036"/>
                    <a:pt x="74889" y="57208"/>
                    <a:pt x="80860" y="58532"/>
                  </a:cubicBezTo>
                  <a:cubicBezTo>
                    <a:pt x="82605" y="58868"/>
                    <a:pt x="84350" y="59058"/>
                    <a:pt x="86116" y="59142"/>
                  </a:cubicBezTo>
                  <a:cubicBezTo>
                    <a:pt x="89080" y="59310"/>
                    <a:pt x="91898" y="59394"/>
                    <a:pt x="94168" y="60971"/>
                  </a:cubicBezTo>
                  <a:cubicBezTo>
                    <a:pt x="97679" y="63347"/>
                    <a:pt x="98373" y="68077"/>
                    <a:pt x="98457" y="70789"/>
                  </a:cubicBezTo>
                  <a:cubicBezTo>
                    <a:pt x="98625" y="73943"/>
                    <a:pt x="98016" y="76403"/>
                    <a:pt x="96712" y="78064"/>
                  </a:cubicBezTo>
                  <a:cubicBezTo>
                    <a:pt x="96355" y="78505"/>
                    <a:pt x="95913" y="78926"/>
                    <a:pt x="95472" y="79451"/>
                  </a:cubicBezTo>
                  <a:cubicBezTo>
                    <a:pt x="94000" y="81028"/>
                    <a:pt x="92234" y="82878"/>
                    <a:pt x="93033" y="85233"/>
                  </a:cubicBezTo>
                  <a:lnTo>
                    <a:pt x="93117" y="85590"/>
                  </a:lnTo>
                  <a:lnTo>
                    <a:pt x="94778" y="84981"/>
                  </a:lnTo>
                  <a:lnTo>
                    <a:pt x="94694" y="84707"/>
                  </a:lnTo>
                  <a:cubicBezTo>
                    <a:pt x="94252" y="83320"/>
                    <a:pt x="95472" y="81995"/>
                    <a:pt x="96712" y="80692"/>
                  </a:cubicBezTo>
                  <a:cubicBezTo>
                    <a:pt x="97238" y="80166"/>
                    <a:pt x="97679" y="79641"/>
                    <a:pt x="98100" y="79115"/>
                  </a:cubicBezTo>
                  <a:cubicBezTo>
                    <a:pt x="99677" y="77097"/>
                    <a:pt x="100391" y="74384"/>
                    <a:pt x="100202" y="70705"/>
                  </a:cubicBezTo>
                  <a:cubicBezTo>
                    <a:pt x="100118" y="67720"/>
                    <a:pt x="99340" y="62295"/>
                    <a:pt x="95135" y="59478"/>
                  </a:cubicBezTo>
                  <a:cubicBezTo>
                    <a:pt x="92507" y="57733"/>
                    <a:pt x="89270" y="57565"/>
                    <a:pt x="86200" y="57376"/>
                  </a:cubicBezTo>
                  <a:cubicBezTo>
                    <a:pt x="84539" y="57292"/>
                    <a:pt x="82773" y="57208"/>
                    <a:pt x="81196" y="56766"/>
                  </a:cubicBezTo>
                  <a:cubicBezTo>
                    <a:pt x="75940" y="55631"/>
                    <a:pt x="71651" y="51068"/>
                    <a:pt x="70768" y="45644"/>
                  </a:cubicBezTo>
                  <a:cubicBezTo>
                    <a:pt x="69990" y="40745"/>
                    <a:pt x="71924" y="35658"/>
                    <a:pt x="73585" y="31200"/>
                  </a:cubicBezTo>
                  <a:lnTo>
                    <a:pt x="78568" y="18144"/>
                  </a:lnTo>
                  <a:cubicBezTo>
                    <a:pt x="79451" y="15958"/>
                    <a:pt x="80418" y="13414"/>
                    <a:pt x="80061" y="10786"/>
                  </a:cubicBezTo>
                  <a:cubicBezTo>
                    <a:pt x="79451" y="5530"/>
                    <a:pt x="74027" y="2376"/>
                    <a:pt x="69191" y="1135"/>
                  </a:cubicBezTo>
                  <a:cubicBezTo>
                    <a:pt x="66143" y="358"/>
                    <a:pt x="62884" y="0"/>
                    <a:pt x="59310"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5500" y="3017625"/>
              <a:ext cx="2623325" cy="2218100"/>
            </a:xfrm>
            <a:custGeom>
              <a:avLst/>
              <a:gdLst/>
              <a:ahLst/>
              <a:cxnLst/>
              <a:rect l="l" t="t" r="r" b="b"/>
              <a:pathLst>
                <a:path w="104933" h="88724" extrusionOk="0">
                  <a:moveTo>
                    <a:pt x="53612" y="1"/>
                  </a:moveTo>
                  <a:cubicBezTo>
                    <a:pt x="43436" y="1"/>
                    <a:pt x="31957" y="2271"/>
                    <a:pt x="18649" y="7086"/>
                  </a:cubicBezTo>
                  <a:lnTo>
                    <a:pt x="17429" y="7527"/>
                  </a:lnTo>
                  <a:cubicBezTo>
                    <a:pt x="12854" y="9186"/>
                    <a:pt x="8183" y="10863"/>
                    <a:pt x="3291" y="10863"/>
                  </a:cubicBezTo>
                  <a:cubicBezTo>
                    <a:pt x="3036" y="10863"/>
                    <a:pt x="2780" y="10859"/>
                    <a:pt x="2523" y="10849"/>
                  </a:cubicBezTo>
                  <a:cubicBezTo>
                    <a:pt x="1829" y="10849"/>
                    <a:pt x="946" y="10408"/>
                    <a:pt x="778" y="9987"/>
                  </a:cubicBezTo>
                  <a:cubicBezTo>
                    <a:pt x="694" y="9798"/>
                    <a:pt x="694" y="9714"/>
                    <a:pt x="778" y="9546"/>
                  </a:cubicBezTo>
                  <a:lnTo>
                    <a:pt x="946" y="9357"/>
                  </a:lnTo>
                  <a:lnTo>
                    <a:pt x="336" y="9020"/>
                  </a:lnTo>
                  <a:lnTo>
                    <a:pt x="252" y="9104"/>
                  </a:lnTo>
                  <a:cubicBezTo>
                    <a:pt x="0" y="9462"/>
                    <a:pt x="0" y="9882"/>
                    <a:pt x="168" y="10324"/>
                  </a:cubicBezTo>
                  <a:cubicBezTo>
                    <a:pt x="526" y="11038"/>
                    <a:pt x="1661" y="11564"/>
                    <a:pt x="2523" y="11564"/>
                  </a:cubicBezTo>
                  <a:cubicBezTo>
                    <a:pt x="2747" y="11571"/>
                    <a:pt x="2971" y="11575"/>
                    <a:pt x="3194" y="11575"/>
                  </a:cubicBezTo>
                  <a:cubicBezTo>
                    <a:pt x="8205" y="11575"/>
                    <a:pt x="12992" y="9808"/>
                    <a:pt x="17681" y="8137"/>
                  </a:cubicBezTo>
                  <a:lnTo>
                    <a:pt x="18922" y="7696"/>
                  </a:lnTo>
                  <a:cubicBezTo>
                    <a:pt x="32146" y="2965"/>
                    <a:pt x="43520" y="694"/>
                    <a:pt x="53612" y="694"/>
                  </a:cubicBezTo>
                  <a:cubicBezTo>
                    <a:pt x="59036" y="694"/>
                    <a:pt x="64019" y="1304"/>
                    <a:pt x="68939" y="2713"/>
                  </a:cubicBezTo>
                  <a:cubicBezTo>
                    <a:pt x="73753" y="4016"/>
                    <a:pt x="76991" y="5782"/>
                    <a:pt x="79262" y="8221"/>
                  </a:cubicBezTo>
                  <a:cubicBezTo>
                    <a:pt x="84791" y="14192"/>
                    <a:pt x="83298" y="23212"/>
                    <a:pt x="82415" y="26891"/>
                  </a:cubicBezTo>
                  <a:cubicBezTo>
                    <a:pt x="81637" y="30045"/>
                    <a:pt x="80418" y="33198"/>
                    <a:pt x="79262" y="36163"/>
                  </a:cubicBezTo>
                  <a:cubicBezTo>
                    <a:pt x="78126" y="39316"/>
                    <a:pt x="76907" y="42575"/>
                    <a:pt x="76108" y="45897"/>
                  </a:cubicBezTo>
                  <a:cubicBezTo>
                    <a:pt x="75688" y="47642"/>
                    <a:pt x="75330" y="49660"/>
                    <a:pt x="76108" y="51405"/>
                  </a:cubicBezTo>
                  <a:cubicBezTo>
                    <a:pt x="76634" y="52562"/>
                    <a:pt x="77685" y="53508"/>
                    <a:pt x="79178" y="54475"/>
                  </a:cubicBezTo>
                  <a:cubicBezTo>
                    <a:pt x="81806" y="56052"/>
                    <a:pt x="84791" y="56767"/>
                    <a:pt x="87777" y="57460"/>
                  </a:cubicBezTo>
                  <a:cubicBezTo>
                    <a:pt x="90825" y="58154"/>
                    <a:pt x="93979" y="58869"/>
                    <a:pt x="96607" y="60614"/>
                  </a:cubicBezTo>
                  <a:cubicBezTo>
                    <a:pt x="100391" y="63158"/>
                    <a:pt x="102914" y="67804"/>
                    <a:pt x="103629" y="73313"/>
                  </a:cubicBezTo>
                  <a:cubicBezTo>
                    <a:pt x="104239" y="78401"/>
                    <a:pt x="103440" y="83467"/>
                    <a:pt x="102578" y="88471"/>
                  </a:cubicBezTo>
                  <a:lnTo>
                    <a:pt x="102578" y="88639"/>
                  </a:lnTo>
                  <a:lnTo>
                    <a:pt x="103271" y="88724"/>
                  </a:lnTo>
                  <a:lnTo>
                    <a:pt x="103271" y="88555"/>
                  </a:lnTo>
                  <a:cubicBezTo>
                    <a:pt x="104154" y="83573"/>
                    <a:pt x="104932" y="78401"/>
                    <a:pt x="104323" y="73313"/>
                  </a:cubicBezTo>
                  <a:cubicBezTo>
                    <a:pt x="103629" y="67531"/>
                    <a:pt x="101001" y="62716"/>
                    <a:pt x="97048" y="60088"/>
                  </a:cubicBezTo>
                  <a:cubicBezTo>
                    <a:pt x="94336" y="58238"/>
                    <a:pt x="91014" y="57460"/>
                    <a:pt x="87945" y="56767"/>
                  </a:cubicBezTo>
                  <a:cubicBezTo>
                    <a:pt x="85043" y="56052"/>
                    <a:pt x="82079" y="55358"/>
                    <a:pt x="79535" y="53865"/>
                  </a:cubicBezTo>
                  <a:cubicBezTo>
                    <a:pt x="78126" y="52982"/>
                    <a:pt x="77264" y="52120"/>
                    <a:pt x="76823" y="51153"/>
                  </a:cubicBezTo>
                  <a:cubicBezTo>
                    <a:pt x="76024" y="49576"/>
                    <a:pt x="76381" y="47642"/>
                    <a:pt x="76739" y="46065"/>
                  </a:cubicBezTo>
                  <a:cubicBezTo>
                    <a:pt x="77517" y="42743"/>
                    <a:pt x="78736" y="39590"/>
                    <a:pt x="79977" y="36436"/>
                  </a:cubicBezTo>
                  <a:cubicBezTo>
                    <a:pt x="81112" y="33366"/>
                    <a:pt x="82247" y="30213"/>
                    <a:pt x="83046" y="27059"/>
                  </a:cubicBezTo>
                  <a:cubicBezTo>
                    <a:pt x="83992" y="23296"/>
                    <a:pt x="85485" y="13919"/>
                    <a:pt x="79787" y="7696"/>
                  </a:cubicBezTo>
                  <a:cubicBezTo>
                    <a:pt x="77433" y="5152"/>
                    <a:pt x="74111" y="3323"/>
                    <a:pt x="69191" y="1998"/>
                  </a:cubicBezTo>
                  <a:cubicBezTo>
                    <a:pt x="64208" y="610"/>
                    <a:pt x="59120" y="1"/>
                    <a:pt x="5361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83250" y="3363475"/>
              <a:ext cx="2280100" cy="1901150"/>
            </a:xfrm>
            <a:custGeom>
              <a:avLst/>
              <a:gdLst/>
              <a:ahLst/>
              <a:cxnLst/>
              <a:rect l="l" t="t" r="r" b="b"/>
              <a:pathLst>
                <a:path w="91204" h="76046" extrusionOk="0">
                  <a:moveTo>
                    <a:pt x="59751" y="1"/>
                  </a:moveTo>
                  <a:cubicBezTo>
                    <a:pt x="57817" y="1"/>
                    <a:pt x="55820" y="358"/>
                    <a:pt x="53969" y="695"/>
                  </a:cubicBezTo>
                  <a:cubicBezTo>
                    <a:pt x="53086" y="884"/>
                    <a:pt x="52224" y="968"/>
                    <a:pt x="51341" y="1136"/>
                  </a:cubicBezTo>
                  <a:cubicBezTo>
                    <a:pt x="47578" y="1662"/>
                    <a:pt x="43815" y="2461"/>
                    <a:pt x="40135" y="3596"/>
                  </a:cubicBezTo>
                  <a:cubicBezTo>
                    <a:pt x="32777" y="5782"/>
                    <a:pt x="25860" y="9104"/>
                    <a:pt x="19637" y="13498"/>
                  </a:cubicBezTo>
                  <a:cubicBezTo>
                    <a:pt x="19279" y="13667"/>
                    <a:pt x="19027" y="13919"/>
                    <a:pt x="18670" y="14108"/>
                  </a:cubicBezTo>
                  <a:cubicBezTo>
                    <a:pt x="16483" y="15601"/>
                    <a:pt x="14297" y="17178"/>
                    <a:pt x="11837" y="17787"/>
                  </a:cubicBezTo>
                  <a:cubicBezTo>
                    <a:pt x="10260" y="18229"/>
                    <a:pt x="8599" y="18313"/>
                    <a:pt x="6938" y="18313"/>
                  </a:cubicBezTo>
                  <a:cubicBezTo>
                    <a:pt x="4730" y="18313"/>
                    <a:pt x="2460" y="18313"/>
                    <a:pt x="526" y="17346"/>
                  </a:cubicBezTo>
                  <a:lnTo>
                    <a:pt x="357" y="17262"/>
                  </a:lnTo>
                  <a:lnTo>
                    <a:pt x="0" y="17871"/>
                  </a:lnTo>
                  <a:lnTo>
                    <a:pt x="189" y="17956"/>
                  </a:lnTo>
                  <a:cubicBezTo>
                    <a:pt x="2292" y="19007"/>
                    <a:pt x="4730" y="19007"/>
                    <a:pt x="6938" y="19007"/>
                  </a:cubicBezTo>
                  <a:cubicBezTo>
                    <a:pt x="8683" y="19007"/>
                    <a:pt x="10344" y="18923"/>
                    <a:pt x="12005" y="18481"/>
                  </a:cubicBezTo>
                  <a:cubicBezTo>
                    <a:pt x="14633" y="17787"/>
                    <a:pt x="16925" y="16211"/>
                    <a:pt x="19111" y="14718"/>
                  </a:cubicBezTo>
                  <a:cubicBezTo>
                    <a:pt x="19363" y="14444"/>
                    <a:pt x="19721" y="14276"/>
                    <a:pt x="19973" y="14024"/>
                  </a:cubicBezTo>
                  <a:cubicBezTo>
                    <a:pt x="26196" y="9714"/>
                    <a:pt x="33029" y="6476"/>
                    <a:pt x="40388" y="4290"/>
                  </a:cubicBezTo>
                  <a:cubicBezTo>
                    <a:pt x="43983" y="3154"/>
                    <a:pt x="47662" y="2355"/>
                    <a:pt x="51426" y="1830"/>
                  </a:cubicBezTo>
                  <a:cubicBezTo>
                    <a:pt x="52309" y="1662"/>
                    <a:pt x="53192" y="1493"/>
                    <a:pt x="54054" y="1409"/>
                  </a:cubicBezTo>
                  <a:cubicBezTo>
                    <a:pt x="55904" y="1052"/>
                    <a:pt x="57817" y="695"/>
                    <a:pt x="59751" y="695"/>
                  </a:cubicBezTo>
                  <a:cubicBezTo>
                    <a:pt x="60445" y="695"/>
                    <a:pt x="61160" y="779"/>
                    <a:pt x="61854" y="884"/>
                  </a:cubicBezTo>
                  <a:cubicBezTo>
                    <a:pt x="65091" y="1409"/>
                    <a:pt x="68855" y="3596"/>
                    <a:pt x="69654" y="7275"/>
                  </a:cubicBezTo>
                  <a:cubicBezTo>
                    <a:pt x="70263" y="10071"/>
                    <a:pt x="69212" y="12868"/>
                    <a:pt x="68161" y="15601"/>
                  </a:cubicBezTo>
                  <a:lnTo>
                    <a:pt x="67993" y="16021"/>
                  </a:lnTo>
                  <a:cubicBezTo>
                    <a:pt x="64398" y="25230"/>
                    <a:pt x="63262" y="33030"/>
                    <a:pt x="64650" y="39863"/>
                  </a:cubicBezTo>
                  <a:cubicBezTo>
                    <a:pt x="66143" y="47137"/>
                    <a:pt x="71588" y="55274"/>
                    <a:pt x="80250" y="57019"/>
                  </a:cubicBezTo>
                  <a:cubicBezTo>
                    <a:pt x="80860" y="57208"/>
                    <a:pt x="81385" y="57292"/>
                    <a:pt x="81995" y="57376"/>
                  </a:cubicBezTo>
                  <a:cubicBezTo>
                    <a:pt x="83319" y="57544"/>
                    <a:pt x="84728" y="57734"/>
                    <a:pt x="85947" y="58343"/>
                  </a:cubicBezTo>
                  <a:cubicBezTo>
                    <a:pt x="88744" y="59647"/>
                    <a:pt x="90510" y="63074"/>
                    <a:pt x="90152" y="66585"/>
                  </a:cubicBezTo>
                  <a:cubicBezTo>
                    <a:pt x="89879" y="70348"/>
                    <a:pt x="87608" y="73502"/>
                    <a:pt x="85779" y="75415"/>
                  </a:cubicBezTo>
                  <a:lnTo>
                    <a:pt x="85674" y="75604"/>
                  </a:lnTo>
                  <a:lnTo>
                    <a:pt x="86200" y="76046"/>
                  </a:lnTo>
                  <a:lnTo>
                    <a:pt x="86305" y="75941"/>
                  </a:lnTo>
                  <a:cubicBezTo>
                    <a:pt x="89017" y="72976"/>
                    <a:pt x="90594" y="69739"/>
                    <a:pt x="90846" y="66669"/>
                  </a:cubicBezTo>
                  <a:cubicBezTo>
                    <a:pt x="91204" y="62906"/>
                    <a:pt x="89269" y="59226"/>
                    <a:pt x="86305" y="57734"/>
                  </a:cubicBezTo>
                  <a:cubicBezTo>
                    <a:pt x="84980" y="57124"/>
                    <a:pt x="83488" y="56851"/>
                    <a:pt x="82100" y="56682"/>
                  </a:cubicBezTo>
                  <a:cubicBezTo>
                    <a:pt x="81574" y="56598"/>
                    <a:pt x="80944" y="56493"/>
                    <a:pt x="80334" y="56409"/>
                  </a:cubicBezTo>
                  <a:cubicBezTo>
                    <a:pt x="72008" y="54664"/>
                    <a:pt x="66752" y="46780"/>
                    <a:pt x="65365" y="39674"/>
                  </a:cubicBezTo>
                  <a:cubicBezTo>
                    <a:pt x="64040" y="33030"/>
                    <a:pt x="65091" y="25314"/>
                    <a:pt x="68602" y="16295"/>
                  </a:cubicBezTo>
                  <a:lnTo>
                    <a:pt x="68771" y="15853"/>
                  </a:lnTo>
                  <a:cubicBezTo>
                    <a:pt x="69906" y="13057"/>
                    <a:pt x="71062" y="10156"/>
                    <a:pt x="70347" y="7191"/>
                  </a:cubicBezTo>
                  <a:cubicBezTo>
                    <a:pt x="69485" y="3154"/>
                    <a:pt x="65449" y="695"/>
                    <a:pt x="61938" y="169"/>
                  </a:cubicBezTo>
                  <a:cubicBezTo>
                    <a:pt x="61244" y="85"/>
                    <a:pt x="60550" y="1"/>
                    <a:pt x="597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0025" y="3582650"/>
              <a:ext cx="1609950" cy="1005000"/>
            </a:xfrm>
            <a:custGeom>
              <a:avLst/>
              <a:gdLst/>
              <a:ahLst/>
              <a:cxnLst/>
              <a:rect l="l" t="t" r="r" b="b"/>
              <a:pathLst>
                <a:path w="64398" h="40200" extrusionOk="0">
                  <a:moveTo>
                    <a:pt x="57292" y="695"/>
                  </a:moveTo>
                  <a:cubicBezTo>
                    <a:pt x="60529" y="695"/>
                    <a:pt x="62295" y="1746"/>
                    <a:pt x="62632" y="3932"/>
                  </a:cubicBezTo>
                  <a:cubicBezTo>
                    <a:pt x="63683" y="9882"/>
                    <a:pt x="56156" y="17430"/>
                    <a:pt x="53781" y="19617"/>
                  </a:cubicBezTo>
                  <a:cubicBezTo>
                    <a:pt x="49050" y="24074"/>
                    <a:pt x="43268" y="27417"/>
                    <a:pt x="37319" y="30654"/>
                  </a:cubicBezTo>
                  <a:cubicBezTo>
                    <a:pt x="30233" y="34691"/>
                    <a:pt x="22076" y="39148"/>
                    <a:pt x="13309" y="39506"/>
                  </a:cubicBezTo>
                  <a:lnTo>
                    <a:pt x="12531" y="39506"/>
                  </a:lnTo>
                  <a:cubicBezTo>
                    <a:pt x="9735" y="39506"/>
                    <a:pt x="7632" y="38980"/>
                    <a:pt x="5950" y="37845"/>
                  </a:cubicBezTo>
                  <a:cubicBezTo>
                    <a:pt x="5004" y="37130"/>
                    <a:pt x="4205" y="36352"/>
                    <a:pt x="3680" y="35301"/>
                  </a:cubicBezTo>
                  <a:cubicBezTo>
                    <a:pt x="799" y="30486"/>
                    <a:pt x="4121" y="24074"/>
                    <a:pt x="8410" y="20310"/>
                  </a:cubicBezTo>
                  <a:cubicBezTo>
                    <a:pt x="14802" y="14529"/>
                    <a:pt x="23400" y="11564"/>
                    <a:pt x="31011" y="8936"/>
                  </a:cubicBezTo>
                  <a:cubicBezTo>
                    <a:pt x="31705" y="8663"/>
                    <a:pt x="32861" y="8137"/>
                    <a:pt x="34333" y="7528"/>
                  </a:cubicBezTo>
                  <a:cubicBezTo>
                    <a:pt x="40031" y="5152"/>
                    <a:pt x="50732" y="695"/>
                    <a:pt x="57292" y="695"/>
                  </a:cubicBezTo>
                  <a:close/>
                  <a:moveTo>
                    <a:pt x="57292" y="1"/>
                  </a:moveTo>
                  <a:cubicBezTo>
                    <a:pt x="50543" y="1"/>
                    <a:pt x="39863" y="4458"/>
                    <a:pt x="34081" y="6918"/>
                  </a:cubicBezTo>
                  <a:cubicBezTo>
                    <a:pt x="32588" y="7528"/>
                    <a:pt x="31453" y="7969"/>
                    <a:pt x="30759" y="8221"/>
                  </a:cubicBezTo>
                  <a:cubicBezTo>
                    <a:pt x="23127" y="10934"/>
                    <a:pt x="14465" y="13919"/>
                    <a:pt x="7885" y="19785"/>
                  </a:cubicBezTo>
                  <a:cubicBezTo>
                    <a:pt x="3427" y="23822"/>
                    <a:pt x="0" y="30486"/>
                    <a:pt x="3070" y="35637"/>
                  </a:cubicBezTo>
                  <a:cubicBezTo>
                    <a:pt x="3680" y="36794"/>
                    <a:pt x="4563" y="37656"/>
                    <a:pt x="5530" y="38370"/>
                  </a:cubicBezTo>
                  <a:cubicBezTo>
                    <a:pt x="7359" y="39590"/>
                    <a:pt x="9630" y="40200"/>
                    <a:pt x="12531" y="40200"/>
                  </a:cubicBezTo>
                  <a:lnTo>
                    <a:pt x="13309" y="40200"/>
                  </a:lnTo>
                  <a:cubicBezTo>
                    <a:pt x="22244" y="39842"/>
                    <a:pt x="30486" y="35301"/>
                    <a:pt x="37676" y="31264"/>
                  </a:cubicBezTo>
                  <a:cubicBezTo>
                    <a:pt x="43710" y="27942"/>
                    <a:pt x="49408" y="24599"/>
                    <a:pt x="54222" y="20142"/>
                  </a:cubicBezTo>
                  <a:cubicBezTo>
                    <a:pt x="56682" y="17956"/>
                    <a:pt x="64398" y="10156"/>
                    <a:pt x="63347" y="3848"/>
                  </a:cubicBezTo>
                  <a:cubicBezTo>
                    <a:pt x="62905" y="1220"/>
                    <a:pt x="60887" y="1"/>
                    <a:pt x="572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850" y="3972125"/>
              <a:ext cx="657025" cy="464675"/>
            </a:xfrm>
            <a:custGeom>
              <a:avLst/>
              <a:gdLst/>
              <a:ahLst/>
              <a:cxnLst/>
              <a:rect l="l" t="t" r="r" b="b"/>
              <a:pathLst>
                <a:path w="26281" h="18587" extrusionOk="0">
                  <a:moveTo>
                    <a:pt x="20310" y="716"/>
                  </a:moveTo>
                  <a:cubicBezTo>
                    <a:pt x="22770" y="716"/>
                    <a:pt x="25482" y="1767"/>
                    <a:pt x="25482" y="4921"/>
                  </a:cubicBezTo>
                  <a:cubicBezTo>
                    <a:pt x="25566" y="6750"/>
                    <a:pt x="24431" y="8495"/>
                    <a:pt x="22244" y="10429"/>
                  </a:cubicBezTo>
                  <a:cubicBezTo>
                    <a:pt x="19007" y="13141"/>
                    <a:pt x="15159" y="15244"/>
                    <a:pt x="10849" y="16736"/>
                  </a:cubicBezTo>
                  <a:cubicBezTo>
                    <a:pt x="8410" y="17535"/>
                    <a:pt x="6476" y="17872"/>
                    <a:pt x="4731" y="17872"/>
                  </a:cubicBezTo>
                  <a:cubicBezTo>
                    <a:pt x="3848" y="17872"/>
                    <a:pt x="3154" y="17788"/>
                    <a:pt x="2355" y="17619"/>
                  </a:cubicBezTo>
                  <a:cubicBezTo>
                    <a:pt x="1914" y="17535"/>
                    <a:pt x="1220" y="17346"/>
                    <a:pt x="968" y="16905"/>
                  </a:cubicBezTo>
                  <a:cubicBezTo>
                    <a:pt x="778" y="16568"/>
                    <a:pt x="694" y="16127"/>
                    <a:pt x="694" y="15769"/>
                  </a:cubicBezTo>
                  <a:cubicBezTo>
                    <a:pt x="778" y="12700"/>
                    <a:pt x="2439" y="9546"/>
                    <a:pt x="5257" y="7191"/>
                  </a:cubicBezTo>
                  <a:cubicBezTo>
                    <a:pt x="8494" y="4395"/>
                    <a:pt x="12615" y="2902"/>
                    <a:pt x="16547" y="1494"/>
                  </a:cubicBezTo>
                  <a:lnTo>
                    <a:pt x="17430" y="1136"/>
                  </a:lnTo>
                  <a:cubicBezTo>
                    <a:pt x="18313" y="884"/>
                    <a:pt x="19259" y="716"/>
                    <a:pt x="20310" y="716"/>
                  </a:cubicBezTo>
                  <a:close/>
                  <a:moveTo>
                    <a:pt x="20310" y="1"/>
                  </a:moveTo>
                  <a:cubicBezTo>
                    <a:pt x="19259" y="1"/>
                    <a:pt x="18124" y="190"/>
                    <a:pt x="17262" y="527"/>
                  </a:cubicBezTo>
                  <a:lnTo>
                    <a:pt x="16294" y="800"/>
                  </a:lnTo>
                  <a:cubicBezTo>
                    <a:pt x="12258" y="2293"/>
                    <a:pt x="8137" y="3764"/>
                    <a:pt x="4815" y="6666"/>
                  </a:cubicBezTo>
                  <a:cubicBezTo>
                    <a:pt x="1830" y="9210"/>
                    <a:pt x="85" y="12531"/>
                    <a:pt x="1" y="15769"/>
                  </a:cubicBezTo>
                  <a:cubicBezTo>
                    <a:pt x="1" y="16211"/>
                    <a:pt x="85" y="16736"/>
                    <a:pt x="337" y="17262"/>
                  </a:cubicBezTo>
                  <a:cubicBezTo>
                    <a:pt x="778" y="17956"/>
                    <a:pt x="1661" y="18229"/>
                    <a:pt x="2271" y="18313"/>
                  </a:cubicBezTo>
                  <a:cubicBezTo>
                    <a:pt x="2965" y="18481"/>
                    <a:pt x="3848" y="18587"/>
                    <a:pt x="4731" y="18587"/>
                  </a:cubicBezTo>
                  <a:cubicBezTo>
                    <a:pt x="6560" y="18587"/>
                    <a:pt x="8578" y="18229"/>
                    <a:pt x="11038" y="17346"/>
                  </a:cubicBezTo>
                  <a:cubicBezTo>
                    <a:pt x="15495" y="15958"/>
                    <a:pt x="19364" y="13751"/>
                    <a:pt x="22686" y="10955"/>
                  </a:cubicBezTo>
                  <a:cubicBezTo>
                    <a:pt x="25041" y="8936"/>
                    <a:pt x="26281" y="6918"/>
                    <a:pt x="26197" y="4921"/>
                  </a:cubicBezTo>
                  <a:cubicBezTo>
                    <a:pt x="26197" y="1241"/>
                    <a:pt x="23043" y="1"/>
                    <a:pt x="2031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5475" y="4309575"/>
              <a:ext cx="1964725" cy="928775"/>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7550" y="4572375"/>
              <a:ext cx="1724000" cy="648100"/>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4425" y="4819950"/>
              <a:ext cx="1329825" cy="400525"/>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8150" y="5061875"/>
              <a:ext cx="602375" cy="123925"/>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561435" y="-250580"/>
              <a:ext cx="2452016" cy="2169110"/>
            </a:xfrm>
            <a:custGeom>
              <a:avLst/>
              <a:gdLst/>
              <a:ahLst/>
              <a:cxnLst/>
              <a:rect l="l" t="t" r="r" b="b"/>
              <a:pathLst>
                <a:path w="104787" h="92697" extrusionOk="0">
                  <a:moveTo>
                    <a:pt x="101969" y="0"/>
                  </a:moveTo>
                  <a:lnTo>
                    <a:pt x="101275" y="273"/>
                  </a:lnTo>
                  <a:lnTo>
                    <a:pt x="101359" y="442"/>
                  </a:lnTo>
                  <a:cubicBezTo>
                    <a:pt x="103987" y="7884"/>
                    <a:pt x="102410" y="16651"/>
                    <a:pt x="97238" y="22685"/>
                  </a:cubicBezTo>
                  <a:cubicBezTo>
                    <a:pt x="96103" y="24094"/>
                    <a:pt x="94695" y="25313"/>
                    <a:pt x="93307" y="26638"/>
                  </a:cubicBezTo>
                  <a:cubicBezTo>
                    <a:pt x="91898" y="27942"/>
                    <a:pt x="90406" y="29266"/>
                    <a:pt x="89102" y="30843"/>
                  </a:cubicBezTo>
                  <a:cubicBezTo>
                    <a:pt x="82353" y="39084"/>
                    <a:pt x="82269" y="50900"/>
                    <a:pt x="82269" y="60361"/>
                  </a:cubicBezTo>
                  <a:cubicBezTo>
                    <a:pt x="82269" y="64398"/>
                    <a:pt x="82269" y="68939"/>
                    <a:pt x="80692" y="72976"/>
                  </a:cubicBezTo>
                  <a:cubicBezTo>
                    <a:pt x="78148" y="79725"/>
                    <a:pt x="71315" y="84371"/>
                    <a:pt x="64125" y="84371"/>
                  </a:cubicBezTo>
                  <a:lnTo>
                    <a:pt x="63515" y="84371"/>
                  </a:lnTo>
                  <a:cubicBezTo>
                    <a:pt x="62023" y="84371"/>
                    <a:pt x="60530" y="84098"/>
                    <a:pt x="59058" y="83845"/>
                  </a:cubicBezTo>
                  <a:cubicBezTo>
                    <a:pt x="57292" y="83572"/>
                    <a:pt x="55547" y="83320"/>
                    <a:pt x="53886" y="83320"/>
                  </a:cubicBezTo>
                  <a:cubicBezTo>
                    <a:pt x="53003" y="83320"/>
                    <a:pt x="52225" y="83320"/>
                    <a:pt x="51426" y="83488"/>
                  </a:cubicBezTo>
                  <a:cubicBezTo>
                    <a:pt x="48441" y="84014"/>
                    <a:pt x="45918" y="85759"/>
                    <a:pt x="43374" y="87440"/>
                  </a:cubicBezTo>
                  <a:cubicBezTo>
                    <a:pt x="41797" y="88576"/>
                    <a:pt x="40136" y="89711"/>
                    <a:pt x="38370" y="90489"/>
                  </a:cubicBezTo>
                  <a:cubicBezTo>
                    <a:pt x="36016" y="91540"/>
                    <a:pt x="33388" y="91982"/>
                    <a:pt x="30486" y="91982"/>
                  </a:cubicBezTo>
                  <a:cubicBezTo>
                    <a:pt x="25840" y="91982"/>
                    <a:pt x="21025" y="90762"/>
                    <a:pt x="17010" y="89438"/>
                  </a:cubicBezTo>
                  <a:cubicBezTo>
                    <a:pt x="16043" y="89186"/>
                    <a:pt x="14907" y="88828"/>
                    <a:pt x="14192" y="88050"/>
                  </a:cubicBezTo>
                  <a:cubicBezTo>
                    <a:pt x="13225" y="87167"/>
                    <a:pt x="12973" y="85864"/>
                    <a:pt x="12616" y="84455"/>
                  </a:cubicBezTo>
                  <a:cubicBezTo>
                    <a:pt x="12447" y="83656"/>
                    <a:pt x="12279" y="82878"/>
                    <a:pt x="12006" y="82184"/>
                  </a:cubicBezTo>
                  <a:cubicBezTo>
                    <a:pt x="11228" y="80082"/>
                    <a:pt x="9546" y="78673"/>
                    <a:pt x="7885" y="77265"/>
                  </a:cubicBezTo>
                  <a:cubicBezTo>
                    <a:pt x="6918" y="76403"/>
                    <a:pt x="5972" y="75604"/>
                    <a:pt x="5173" y="74637"/>
                  </a:cubicBezTo>
                  <a:cubicBezTo>
                    <a:pt x="2377" y="71147"/>
                    <a:pt x="2103" y="66500"/>
                    <a:pt x="2377" y="63157"/>
                  </a:cubicBezTo>
                  <a:cubicBezTo>
                    <a:pt x="2545" y="60803"/>
                    <a:pt x="3071" y="58343"/>
                    <a:pt x="3596" y="55988"/>
                  </a:cubicBezTo>
                  <a:cubicBezTo>
                    <a:pt x="3954" y="54411"/>
                    <a:pt x="4290" y="52750"/>
                    <a:pt x="4563" y="51068"/>
                  </a:cubicBezTo>
                  <a:cubicBezTo>
                    <a:pt x="5530" y="44761"/>
                    <a:pt x="5089" y="38117"/>
                    <a:pt x="3239" y="31978"/>
                  </a:cubicBezTo>
                  <a:cubicBezTo>
                    <a:pt x="3071" y="31200"/>
                    <a:pt x="2818" y="30485"/>
                    <a:pt x="2545" y="29792"/>
                  </a:cubicBezTo>
                  <a:cubicBezTo>
                    <a:pt x="1851" y="27416"/>
                    <a:pt x="968" y="24977"/>
                    <a:pt x="968" y="22433"/>
                  </a:cubicBezTo>
                  <a:cubicBezTo>
                    <a:pt x="716" y="15516"/>
                    <a:pt x="5867" y="9734"/>
                    <a:pt x="11039" y="4394"/>
                  </a:cubicBezTo>
                  <a:lnTo>
                    <a:pt x="11228" y="4289"/>
                  </a:lnTo>
                  <a:lnTo>
                    <a:pt x="10702" y="3763"/>
                  </a:lnTo>
                  <a:lnTo>
                    <a:pt x="10597" y="3869"/>
                  </a:lnTo>
                  <a:cubicBezTo>
                    <a:pt x="5257" y="9377"/>
                    <a:pt x="1" y="15243"/>
                    <a:pt x="274" y="22517"/>
                  </a:cubicBezTo>
                  <a:cubicBezTo>
                    <a:pt x="358" y="25061"/>
                    <a:pt x="1136" y="27521"/>
                    <a:pt x="1935" y="29960"/>
                  </a:cubicBezTo>
                  <a:cubicBezTo>
                    <a:pt x="2103" y="30675"/>
                    <a:pt x="2377" y="31453"/>
                    <a:pt x="2629" y="32146"/>
                  </a:cubicBezTo>
                  <a:cubicBezTo>
                    <a:pt x="4395" y="38285"/>
                    <a:pt x="4816" y="44761"/>
                    <a:pt x="3869" y="50984"/>
                  </a:cubicBezTo>
                  <a:cubicBezTo>
                    <a:pt x="3596" y="52645"/>
                    <a:pt x="3239" y="54222"/>
                    <a:pt x="2902" y="55904"/>
                  </a:cubicBezTo>
                  <a:cubicBezTo>
                    <a:pt x="2377" y="58259"/>
                    <a:pt x="1851" y="60719"/>
                    <a:pt x="1662" y="63157"/>
                  </a:cubicBezTo>
                  <a:cubicBezTo>
                    <a:pt x="1410" y="66584"/>
                    <a:pt x="1662" y="71399"/>
                    <a:pt x="4647" y="75078"/>
                  </a:cubicBezTo>
                  <a:cubicBezTo>
                    <a:pt x="5446" y="76045"/>
                    <a:pt x="6497" y="76928"/>
                    <a:pt x="7444" y="77790"/>
                  </a:cubicBezTo>
                  <a:cubicBezTo>
                    <a:pt x="9126" y="79199"/>
                    <a:pt x="10597" y="80502"/>
                    <a:pt x="11396" y="82437"/>
                  </a:cubicBezTo>
                  <a:cubicBezTo>
                    <a:pt x="11648" y="83046"/>
                    <a:pt x="11838" y="83845"/>
                    <a:pt x="12006" y="84623"/>
                  </a:cubicBezTo>
                  <a:cubicBezTo>
                    <a:pt x="12279" y="86032"/>
                    <a:pt x="12616" y="87525"/>
                    <a:pt x="13667" y="88576"/>
                  </a:cubicBezTo>
                  <a:cubicBezTo>
                    <a:pt x="14550" y="89438"/>
                    <a:pt x="15769" y="89795"/>
                    <a:pt x="16736" y="90153"/>
                  </a:cubicBezTo>
                  <a:cubicBezTo>
                    <a:pt x="20857" y="91456"/>
                    <a:pt x="25756" y="92697"/>
                    <a:pt x="30486" y="92697"/>
                  </a:cubicBezTo>
                  <a:cubicBezTo>
                    <a:pt x="33472" y="92697"/>
                    <a:pt x="36184" y="92171"/>
                    <a:pt x="38644" y="91120"/>
                  </a:cubicBezTo>
                  <a:cubicBezTo>
                    <a:pt x="40473" y="90321"/>
                    <a:pt x="42134" y="89186"/>
                    <a:pt x="43816" y="88050"/>
                  </a:cubicBezTo>
                  <a:cubicBezTo>
                    <a:pt x="46170" y="86389"/>
                    <a:pt x="48714" y="84707"/>
                    <a:pt x="51595" y="84182"/>
                  </a:cubicBezTo>
                  <a:cubicBezTo>
                    <a:pt x="52309" y="84014"/>
                    <a:pt x="53003" y="84014"/>
                    <a:pt x="53886" y="84014"/>
                  </a:cubicBezTo>
                  <a:cubicBezTo>
                    <a:pt x="55547" y="84014"/>
                    <a:pt x="57208" y="84287"/>
                    <a:pt x="58869" y="84539"/>
                  </a:cubicBezTo>
                  <a:cubicBezTo>
                    <a:pt x="60446" y="84812"/>
                    <a:pt x="61939" y="85065"/>
                    <a:pt x="63515" y="85065"/>
                  </a:cubicBezTo>
                  <a:cubicBezTo>
                    <a:pt x="63720" y="85072"/>
                    <a:pt x="63924" y="85076"/>
                    <a:pt x="64129" y="85076"/>
                  </a:cubicBezTo>
                  <a:cubicBezTo>
                    <a:pt x="71623" y="85076"/>
                    <a:pt x="78746" y="80228"/>
                    <a:pt x="81386" y="73249"/>
                  </a:cubicBezTo>
                  <a:cubicBezTo>
                    <a:pt x="82963" y="69044"/>
                    <a:pt x="82963" y="64482"/>
                    <a:pt x="82963" y="60361"/>
                  </a:cubicBezTo>
                  <a:cubicBezTo>
                    <a:pt x="82963" y="50984"/>
                    <a:pt x="82963" y="39337"/>
                    <a:pt x="89628" y="31284"/>
                  </a:cubicBezTo>
                  <a:cubicBezTo>
                    <a:pt x="90931" y="29792"/>
                    <a:pt x="92340" y="28467"/>
                    <a:pt x="93833" y="27164"/>
                  </a:cubicBezTo>
                  <a:cubicBezTo>
                    <a:pt x="95136" y="25839"/>
                    <a:pt x="96545" y="24536"/>
                    <a:pt x="97764" y="23127"/>
                  </a:cubicBezTo>
                  <a:cubicBezTo>
                    <a:pt x="103104" y="16904"/>
                    <a:pt x="104786" y="7884"/>
                    <a:pt x="102053" y="189"/>
                  </a:cubicBezTo>
                  <a:lnTo>
                    <a:pt x="101969"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834653" y="553280"/>
              <a:ext cx="557435" cy="971685"/>
            </a:xfrm>
            <a:custGeom>
              <a:avLst/>
              <a:gdLst/>
              <a:ahLst/>
              <a:cxnLst/>
              <a:rect l="l" t="t" r="r" b="b"/>
              <a:pathLst>
                <a:path w="23822" h="41525" extrusionOk="0">
                  <a:moveTo>
                    <a:pt x="12342" y="695"/>
                  </a:moveTo>
                  <a:cubicBezTo>
                    <a:pt x="13835" y="695"/>
                    <a:pt x="15328" y="1136"/>
                    <a:pt x="16736" y="1998"/>
                  </a:cubicBezTo>
                  <a:cubicBezTo>
                    <a:pt x="23128" y="5951"/>
                    <a:pt x="22686" y="15328"/>
                    <a:pt x="22329" y="22161"/>
                  </a:cubicBezTo>
                  <a:cubicBezTo>
                    <a:pt x="22245" y="22854"/>
                    <a:pt x="22245" y="23464"/>
                    <a:pt x="22245" y="24074"/>
                  </a:cubicBezTo>
                  <a:cubicBezTo>
                    <a:pt x="22076" y="27417"/>
                    <a:pt x="21803" y="31348"/>
                    <a:pt x="20142" y="34775"/>
                  </a:cubicBezTo>
                  <a:cubicBezTo>
                    <a:pt x="18397" y="38265"/>
                    <a:pt x="15159" y="40641"/>
                    <a:pt x="11901" y="40809"/>
                  </a:cubicBezTo>
                  <a:cubicBezTo>
                    <a:pt x="11837" y="40811"/>
                    <a:pt x="11772" y="40812"/>
                    <a:pt x="11708" y="40812"/>
                  </a:cubicBezTo>
                  <a:cubicBezTo>
                    <a:pt x="8451" y="40812"/>
                    <a:pt x="5220" y="38727"/>
                    <a:pt x="3323" y="35469"/>
                  </a:cubicBezTo>
                  <a:cubicBezTo>
                    <a:pt x="1389" y="32063"/>
                    <a:pt x="968" y="28111"/>
                    <a:pt x="863" y="24957"/>
                  </a:cubicBezTo>
                  <a:cubicBezTo>
                    <a:pt x="695" y="18481"/>
                    <a:pt x="1220" y="13225"/>
                    <a:pt x="2629" y="8936"/>
                  </a:cubicBezTo>
                  <a:cubicBezTo>
                    <a:pt x="4206" y="4101"/>
                    <a:pt x="8221" y="695"/>
                    <a:pt x="12342" y="695"/>
                  </a:cubicBezTo>
                  <a:close/>
                  <a:moveTo>
                    <a:pt x="12342" y="1"/>
                  </a:moveTo>
                  <a:cubicBezTo>
                    <a:pt x="7969" y="1"/>
                    <a:pt x="3596" y="3680"/>
                    <a:pt x="1914" y="8663"/>
                  </a:cubicBezTo>
                  <a:cubicBezTo>
                    <a:pt x="527" y="13036"/>
                    <a:pt x="1" y="18397"/>
                    <a:pt x="169" y="25041"/>
                  </a:cubicBezTo>
                  <a:cubicBezTo>
                    <a:pt x="253" y="28195"/>
                    <a:pt x="695" y="32315"/>
                    <a:pt x="2713" y="35826"/>
                  </a:cubicBezTo>
                  <a:cubicBezTo>
                    <a:pt x="4731" y="39232"/>
                    <a:pt x="8137" y="41524"/>
                    <a:pt x="11564" y="41524"/>
                  </a:cubicBezTo>
                  <a:lnTo>
                    <a:pt x="11901" y="41524"/>
                  </a:lnTo>
                  <a:cubicBezTo>
                    <a:pt x="15412" y="41335"/>
                    <a:pt x="18923" y="38791"/>
                    <a:pt x="20752" y="35028"/>
                  </a:cubicBezTo>
                  <a:cubicBezTo>
                    <a:pt x="22518" y="31538"/>
                    <a:pt x="22770" y="27585"/>
                    <a:pt x="22938" y="24074"/>
                  </a:cubicBezTo>
                  <a:cubicBezTo>
                    <a:pt x="22938" y="23548"/>
                    <a:pt x="22938" y="22939"/>
                    <a:pt x="23044" y="22329"/>
                  </a:cubicBezTo>
                  <a:lnTo>
                    <a:pt x="23044" y="22245"/>
                  </a:lnTo>
                  <a:cubicBezTo>
                    <a:pt x="23380" y="15244"/>
                    <a:pt x="23821" y="5593"/>
                    <a:pt x="17073" y="1389"/>
                  </a:cubicBezTo>
                  <a:cubicBezTo>
                    <a:pt x="15580" y="421"/>
                    <a:pt x="13919" y="1"/>
                    <a:pt x="1234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063926" y="-162526"/>
              <a:ext cx="730103" cy="637627"/>
            </a:xfrm>
            <a:custGeom>
              <a:avLst/>
              <a:gdLst/>
              <a:ahLst/>
              <a:cxnLst/>
              <a:rect l="l" t="t" r="r" b="b"/>
              <a:pathLst>
                <a:path w="31201" h="27249" extrusionOk="0">
                  <a:moveTo>
                    <a:pt x="4394" y="0"/>
                  </a:moveTo>
                  <a:lnTo>
                    <a:pt x="3785" y="190"/>
                  </a:lnTo>
                  <a:lnTo>
                    <a:pt x="3785" y="358"/>
                  </a:lnTo>
                  <a:cubicBezTo>
                    <a:pt x="5782" y="5614"/>
                    <a:pt x="5004" y="12089"/>
                    <a:pt x="1577" y="18145"/>
                  </a:cubicBezTo>
                  <a:lnTo>
                    <a:pt x="1409" y="18502"/>
                  </a:lnTo>
                  <a:cubicBezTo>
                    <a:pt x="967" y="19364"/>
                    <a:pt x="442" y="20247"/>
                    <a:pt x="274" y="21214"/>
                  </a:cubicBezTo>
                  <a:cubicBezTo>
                    <a:pt x="0" y="22265"/>
                    <a:pt x="105" y="23653"/>
                    <a:pt x="1157" y="24452"/>
                  </a:cubicBezTo>
                  <a:cubicBezTo>
                    <a:pt x="1682" y="24977"/>
                    <a:pt x="2376" y="25146"/>
                    <a:pt x="3343" y="25146"/>
                  </a:cubicBezTo>
                  <a:cubicBezTo>
                    <a:pt x="3785" y="25146"/>
                    <a:pt x="4310" y="25146"/>
                    <a:pt x="4731" y="25062"/>
                  </a:cubicBezTo>
                  <a:cubicBezTo>
                    <a:pt x="5236" y="25002"/>
                    <a:pt x="5773" y="24943"/>
                    <a:pt x="6230" y="24943"/>
                  </a:cubicBezTo>
                  <a:cubicBezTo>
                    <a:pt x="6420" y="24943"/>
                    <a:pt x="6595" y="24953"/>
                    <a:pt x="6749" y="24977"/>
                  </a:cubicBezTo>
                  <a:cubicBezTo>
                    <a:pt x="7632" y="25146"/>
                    <a:pt x="8515" y="25587"/>
                    <a:pt x="9377" y="26029"/>
                  </a:cubicBezTo>
                  <a:cubicBezTo>
                    <a:pt x="10260" y="26554"/>
                    <a:pt x="11227" y="27080"/>
                    <a:pt x="12278" y="27248"/>
                  </a:cubicBezTo>
                  <a:lnTo>
                    <a:pt x="12720" y="27248"/>
                  </a:lnTo>
                  <a:cubicBezTo>
                    <a:pt x="15075" y="27248"/>
                    <a:pt x="16925" y="25146"/>
                    <a:pt x="17619" y="24284"/>
                  </a:cubicBezTo>
                  <a:cubicBezTo>
                    <a:pt x="18060" y="23653"/>
                    <a:pt x="18502" y="23043"/>
                    <a:pt x="18922" y="22433"/>
                  </a:cubicBezTo>
                  <a:cubicBezTo>
                    <a:pt x="19553" y="21382"/>
                    <a:pt x="20247" y="20331"/>
                    <a:pt x="21025" y="19553"/>
                  </a:cubicBezTo>
                  <a:cubicBezTo>
                    <a:pt x="21824" y="18754"/>
                    <a:pt x="22707" y="18145"/>
                    <a:pt x="23653" y="17619"/>
                  </a:cubicBezTo>
                  <a:cubicBezTo>
                    <a:pt x="24367" y="17093"/>
                    <a:pt x="25145" y="16568"/>
                    <a:pt x="25860" y="16042"/>
                  </a:cubicBezTo>
                  <a:cubicBezTo>
                    <a:pt x="29708" y="12615"/>
                    <a:pt x="30591" y="7023"/>
                    <a:pt x="31116" y="1577"/>
                  </a:cubicBezTo>
                  <a:lnTo>
                    <a:pt x="31200" y="1409"/>
                  </a:lnTo>
                  <a:lnTo>
                    <a:pt x="30486" y="1325"/>
                  </a:lnTo>
                  <a:lnTo>
                    <a:pt x="30401" y="1493"/>
                  </a:lnTo>
                  <a:cubicBezTo>
                    <a:pt x="29876" y="6833"/>
                    <a:pt x="29098" y="12279"/>
                    <a:pt x="25335" y="15516"/>
                  </a:cubicBezTo>
                  <a:cubicBezTo>
                    <a:pt x="24704" y="16042"/>
                    <a:pt x="23926" y="16568"/>
                    <a:pt x="23232" y="17009"/>
                  </a:cubicBezTo>
                  <a:cubicBezTo>
                    <a:pt x="22349" y="17619"/>
                    <a:pt x="21382" y="18229"/>
                    <a:pt x="20604" y="19028"/>
                  </a:cubicBezTo>
                  <a:cubicBezTo>
                    <a:pt x="19637" y="19890"/>
                    <a:pt x="19027" y="20941"/>
                    <a:pt x="18312" y="21992"/>
                  </a:cubicBezTo>
                  <a:cubicBezTo>
                    <a:pt x="17871" y="22602"/>
                    <a:pt x="17535" y="23317"/>
                    <a:pt x="17093" y="23926"/>
                  </a:cubicBezTo>
                  <a:cubicBezTo>
                    <a:pt x="16427" y="24673"/>
                    <a:pt x="14772" y="26564"/>
                    <a:pt x="12631" y="26564"/>
                  </a:cubicBezTo>
                  <a:cubicBezTo>
                    <a:pt x="12542" y="26564"/>
                    <a:pt x="12453" y="26561"/>
                    <a:pt x="12363" y="26554"/>
                  </a:cubicBezTo>
                  <a:cubicBezTo>
                    <a:pt x="11395" y="26386"/>
                    <a:pt x="10618" y="25945"/>
                    <a:pt x="9650" y="25419"/>
                  </a:cubicBezTo>
                  <a:cubicBezTo>
                    <a:pt x="8767" y="24977"/>
                    <a:pt x="7884" y="24452"/>
                    <a:pt x="6833" y="24284"/>
                  </a:cubicBezTo>
                  <a:lnTo>
                    <a:pt x="6139" y="24284"/>
                  </a:lnTo>
                  <a:cubicBezTo>
                    <a:pt x="5614" y="24284"/>
                    <a:pt x="5172" y="24368"/>
                    <a:pt x="4647" y="24368"/>
                  </a:cubicBezTo>
                  <a:cubicBezTo>
                    <a:pt x="4205" y="24452"/>
                    <a:pt x="3785" y="24452"/>
                    <a:pt x="3343" y="24452"/>
                  </a:cubicBezTo>
                  <a:cubicBezTo>
                    <a:pt x="2544" y="24452"/>
                    <a:pt x="2019" y="24284"/>
                    <a:pt x="1577" y="23926"/>
                  </a:cubicBezTo>
                  <a:cubicBezTo>
                    <a:pt x="967" y="23401"/>
                    <a:pt x="715" y="22349"/>
                    <a:pt x="883" y="21298"/>
                  </a:cubicBezTo>
                  <a:cubicBezTo>
                    <a:pt x="1157" y="20499"/>
                    <a:pt x="1577" y="19637"/>
                    <a:pt x="2019" y="18838"/>
                  </a:cubicBezTo>
                  <a:lnTo>
                    <a:pt x="2208" y="18502"/>
                  </a:lnTo>
                  <a:cubicBezTo>
                    <a:pt x="5698" y="12279"/>
                    <a:pt x="6497" y="5530"/>
                    <a:pt x="4478" y="106"/>
                  </a:cubicBezTo>
                  <a:lnTo>
                    <a:pt x="439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279393" y="-117270"/>
              <a:ext cx="303568" cy="389680"/>
            </a:xfrm>
            <a:custGeom>
              <a:avLst/>
              <a:gdLst/>
              <a:ahLst/>
              <a:cxnLst/>
              <a:rect l="l" t="t" r="r" b="b"/>
              <a:pathLst>
                <a:path w="12973" h="16653" extrusionOk="0">
                  <a:moveTo>
                    <a:pt x="2272" y="1"/>
                  </a:moveTo>
                  <a:lnTo>
                    <a:pt x="1578" y="169"/>
                  </a:lnTo>
                  <a:lnTo>
                    <a:pt x="1662" y="358"/>
                  </a:lnTo>
                  <a:cubicBezTo>
                    <a:pt x="2545" y="4815"/>
                    <a:pt x="2103" y="9546"/>
                    <a:pt x="358" y="13835"/>
                  </a:cubicBezTo>
                  <a:cubicBezTo>
                    <a:pt x="169" y="14192"/>
                    <a:pt x="1" y="14634"/>
                    <a:pt x="85" y="15075"/>
                  </a:cubicBezTo>
                  <a:cubicBezTo>
                    <a:pt x="169" y="16042"/>
                    <a:pt x="1136" y="16568"/>
                    <a:pt x="2019" y="16652"/>
                  </a:cubicBezTo>
                  <a:lnTo>
                    <a:pt x="2103" y="16652"/>
                  </a:lnTo>
                  <a:cubicBezTo>
                    <a:pt x="3239" y="16652"/>
                    <a:pt x="4206" y="15937"/>
                    <a:pt x="5257" y="15159"/>
                  </a:cubicBezTo>
                  <a:lnTo>
                    <a:pt x="8242" y="12889"/>
                  </a:lnTo>
                  <a:cubicBezTo>
                    <a:pt x="9104" y="12258"/>
                    <a:pt x="9987" y="11480"/>
                    <a:pt x="10597" y="10513"/>
                  </a:cubicBezTo>
                  <a:cubicBezTo>
                    <a:pt x="11123" y="9630"/>
                    <a:pt x="11291" y="8684"/>
                    <a:pt x="11564" y="7801"/>
                  </a:cubicBezTo>
                  <a:lnTo>
                    <a:pt x="12973" y="800"/>
                  </a:lnTo>
                  <a:lnTo>
                    <a:pt x="12258" y="610"/>
                  </a:lnTo>
                  <a:lnTo>
                    <a:pt x="10870" y="7633"/>
                  </a:lnTo>
                  <a:cubicBezTo>
                    <a:pt x="10681" y="8495"/>
                    <a:pt x="10429" y="9378"/>
                    <a:pt x="9987" y="10155"/>
                  </a:cubicBezTo>
                  <a:cubicBezTo>
                    <a:pt x="9462" y="11039"/>
                    <a:pt x="8579" y="11732"/>
                    <a:pt x="7801" y="12363"/>
                  </a:cubicBezTo>
                  <a:lnTo>
                    <a:pt x="4815" y="14634"/>
                  </a:lnTo>
                  <a:cubicBezTo>
                    <a:pt x="3932" y="15327"/>
                    <a:pt x="3070" y="15937"/>
                    <a:pt x="2103" y="15937"/>
                  </a:cubicBezTo>
                  <a:lnTo>
                    <a:pt x="2019" y="15937"/>
                  </a:lnTo>
                  <a:cubicBezTo>
                    <a:pt x="1494" y="15853"/>
                    <a:pt x="884" y="15517"/>
                    <a:pt x="779" y="14991"/>
                  </a:cubicBezTo>
                  <a:cubicBezTo>
                    <a:pt x="695" y="14718"/>
                    <a:pt x="884" y="14360"/>
                    <a:pt x="1052" y="14024"/>
                  </a:cubicBezTo>
                  <a:cubicBezTo>
                    <a:pt x="2797" y="9735"/>
                    <a:pt x="3239" y="4815"/>
                    <a:pt x="2356" y="169"/>
                  </a:cubicBezTo>
                  <a:lnTo>
                    <a:pt x="227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61598" y="788942"/>
              <a:ext cx="344401" cy="522499"/>
            </a:xfrm>
            <a:custGeom>
              <a:avLst/>
              <a:gdLst/>
              <a:ahLst/>
              <a:cxnLst/>
              <a:rect l="l" t="t" r="r" b="b"/>
              <a:pathLst>
                <a:path w="14718" h="22329" extrusionOk="0">
                  <a:moveTo>
                    <a:pt x="8578" y="694"/>
                  </a:moveTo>
                  <a:cubicBezTo>
                    <a:pt x="9987" y="779"/>
                    <a:pt x="11038" y="1493"/>
                    <a:pt x="11648" y="2713"/>
                  </a:cubicBezTo>
                  <a:cubicBezTo>
                    <a:pt x="13834" y="6918"/>
                    <a:pt x="10428" y="17072"/>
                    <a:pt x="8494" y="20142"/>
                  </a:cubicBezTo>
                  <a:cubicBezTo>
                    <a:pt x="8053" y="20668"/>
                    <a:pt x="7716" y="21193"/>
                    <a:pt x="7106" y="21467"/>
                  </a:cubicBezTo>
                  <a:cubicBezTo>
                    <a:pt x="6913" y="21544"/>
                    <a:pt x="6689" y="21582"/>
                    <a:pt x="6452" y="21582"/>
                  </a:cubicBezTo>
                  <a:cubicBezTo>
                    <a:pt x="5916" y="21582"/>
                    <a:pt x="5310" y="21389"/>
                    <a:pt x="4815" y="21025"/>
                  </a:cubicBezTo>
                  <a:cubicBezTo>
                    <a:pt x="4121" y="20415"/>
                    <a:pt x="3679" y="19532"/>
                    <a:pt x="3322" y="18733"/>
                  </a:cubicBezTo>
                  <a:cubicBezTo>
                    <a:pt x="1661" y="14970"/>
                    <a:pt x="883" y="7170"/>
                    <a:pt x="3511" y="3238"/>
                  </a:cubicBezTo>
                  <a:cubicBezTo>
                    <a:pt x="4562" y="1577"/>
                    <a:pt x="6139" y="694"/>
                    <a:pt x="8158" y="694"/>
                  </a:cubicBezTo>
                  <a:close/>
                  <a:moveTo>
                    <a:pt x="8158" y="1"/>
                  </a:moveTo>
                  <a:cubicBezTo>
                    <a:pt x="5866" y="1"/>
                    <a:pt x="4121" y="968"/>
                    <a:pt x="2902" y="2797"/>
                  </a:cubicBezTo>
                  <a:cubicBezTo>
                    <a:pt x="0" y="7359"/>
                    <a:pt x="1136" y="15685"/>
                    <a:pt x="2628" y="19007"/>
                  </a:cubicBezTo>
                  <a:cubicBezTo>
                    <a:pt x="3070" y="19890"/>
                    <a:pt x="3511" y="20836"/>
                    <a:pt x="4373" y="21551"/>
                  </a:cubicBezTo>
                  <a:cubicBezTo>
                    <a:pt x="5004" y="21992"/>
                    <a:pt x="5698" y="22329"/>
                    <a:pt x="6392" y="22329"/>
                  </a:cubicBezTo>
                  <a:cubicBezTo>
                    <a:pt x="6749" y="22329"/>
                    <a:pt x="7106" y="22244"/>
                    <a:pt x="7443" y="22076"/>
                  </a:cubicBezTo>
                  <a:cubicBezTo>
                    <a:pt x="8158" y="21803"/>
                    <a:pt x="8578" y="21109"/>
                    <a:pt x="9020" y="20499"/>
                  </a:cubicBezTo>
                  <a:cubicBezTo>
                    <a:pt x="10786" y="17787"/>
                    <a:pt x="14717" y="7170"/>
                    <a:pt x="12257" y="2355"/>
                  </a:cubicBezTo>
                  <a:cubicBezTo>
                    <a:pt x="11564" y="863"/>
                    <a:pt x="10344" y="85"/>
                    <a:pt x="8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799554" y="-172377"/>
              <a:ext cx="1254544" cy="1887725"/>
            </a:xfrm>
            <a:custGeom>
              <a:avLst/>
              <a:gdLst/>
              <a:ahLst/>
              <a:cxnLst/>
              <a:rect l="l" t="t" r="r" b="b"/>
              <a:pathLst>
                <a:path w="53613" h="80672" extrusionOk="0">
                  <a:moveTo>
                    <a:pt x="49492" y="1"/>
                  </a:moveTo>
                  <a:lnTo>
                    <a:pt x="48966" y="337"/>
                  </a:lnTo>
                  <a:lnTo>
                    <a:pt x="49050" y="527"/>
                  </a:lnTo>
                  <a:cubicBezTo>
                    <a:pt x="51679" y="4458"/>
                    <a:pt x="52898" y="8747"/>
                    <a:pt x="52372" y="12784"/>
                  </a:cubicBezTo>
                  <a:cubicBezTo>
                    <a:pt x="51763" y="17430"/>
                    <a:pt x="48966" y="21362"/>
                    <a:pt x="46254" y="25230"/>
                  </a:cubicBezTo>
                  <a:cubicBezTo>
                    <a:pt x="45203" y="26702"/>
                    <a:pt x="44047" y="28195"/>
                    <a:pt x="43101" y="29771"/>
                  </a:cubicBezTo>
                  <a:cubicBezTo>
                    <a:pt x="39064" y="36352"/>
                    <a:pt x="37130" y="44236"/>
                    <a:pt x="37571" y="51931"/>
                  </a:cubicBezTo>
                  <a:cubicBezTo>
                    <a:pt x="37655" y="53424"/>
                    <a:pt x="37845" y="55001"/>
                    <a:pt x="38013" y="56493"/>
                  </a:cubicBezTo>
                  <a:cubicBezTo>
                    <a:pt x="38454" y="60173"/>
                    <a:pt x="38896" y="64020"/>
                    <a:pt x="37929" y="67615"/>
                  </a:cubicBezTo>
                  <a:cubicBezTo>
                    <a:pt x="36793" y="72009"/>
                    <a:pt x="33450" y="75857"/>
                    <a:pt x="29161" y="77959"/>
                  </a:cubicBezTo>
                  <a:cubicBezTo>
                    <a:pt x="26395" y="79285"/>
                    <a:pt x="23183" y="79989"/>
                    <a:pt x="19886" y="79989"/>
                  </a:cubicBezTo>
                  <a:cubicBezTo>
                    <a:pt x="18373" y="79989"/>
                    <a:pt x="16842" y="79840"/>
                    <a:pt x="15327" y="79536"/>
                  </a:cubicBezTo>
                  <a:cubicBezTo>
                    <a:pt x="12510" y="78927"/>
                    <a:pt x="10681" y="77959"/>
                    <a:pt x="9630" y="76383"/>
                  </a:cubicBezTo>
                  <a:cubicBezTo>
                    <a:pt x="8831" y="75247"/>
                    <a:pt x="8579" y="73755"/>
                    <a:pt x="8305" y="72262"/>
                  </a:cubicBezTo>
                  <a:cubicBezTo>
                    <a:pt x="8137" y="71211"/>
                    <a:pt x="7969" y="70159"/>
                    <a:pt x="7527" y="69108"/>
                  </a:cubicBezTo>
                  <a:cubicBezTo>
                    <a:pt x="7002" y="67699"/>
                    <a:pt x="6119" y="66480"/>
                    <a:pt x="5152" y="65261"/>
                  </a:cubicBezTo>
                  <a:cubicBezTo>
                    <a:pt x="4731" y="64651"/>
                    <a:pt x="4206" y="64020"/>
                    <a:pt x="3764" y="63326"/>
                  </a:cubicBezTo>
                  <a:cubicBezTo>
                    <a:pt x="2271" y="60867"/>
                    <a:pt x="1472" y="58070"/>
                    <a:pt x="695" y="55274"/>
                  </a:cubicBezTo>
                  <a:cubicBezTo>
                    <a:pt x="3154" y="45540"/>
                    <a:pt x="3491" y="35217"/>
                    <a:pt x="1914" y="25398"/>
                  </a:cubicBezTo>
                  <a:cubicBezTo>
                    <a:pt x="1830" y="24873"/>
                    <a:pt x="1746" y="24431"/>
                    <a:pt x="1662" y="23906"/>
                  </a:cubicBezTo>
                  <a:cubicBezTo>
                    <a:pt x="1304" y="21446"/>
                    <a:pt x="863" y="19007"/>
                    <a:pt x="1052" y="16547"/>
                  </a:cubicBezTo>
                  <a:cubicBezTo>
                    <a:pt x="1388" y="11985"/>
                    <a:pt x="3848" y="7444"/>
                    <a:pt x="8410" y="2881"/>
                  </a:cubicBezTo>
                  <a:lnTo>
                    <a:pt x="8495" y="2797"/>
                  </a:lnTo>
                  <a:lnTo>
                    <a:pt x="7969" y="2272"/>
                  </a:lnTo>
                  <a:lnTo>
                    <a:pt x="7885" y="2440"/>
                  </a:lnTo>
                  <a:cubicBezTo>
                    <a:pt x="3238" y="7002"/>
                    <a:pt x="695" y="11733"/>
                    <a:pt x="337" y="16463"/>
                  </a:cubicBezTo>
                  <a:cubicBezTo>
                    <a:pt x="169" y="19007"/>
                    <a:pt x="610" y="21551"/>
                    <a:pt x="1052" y="24074"/>
                  </a:cubicBezTo>
                  <a:cubicBezTo>
                    <a:pt x="1136" y="24515"/>
                    <a:pt x="1220" y="25041"/>
                    <a:pt x="1220" y="25483"/>
                  </a:cubicBezTo>
                  <a:cubicBezTo>
                    <a:pt x="2797" y="35301"/>
                    <a:pt x="2440" y="45540"/>
                    <a:pt x="1" y="55190"/>
                  </a:cubicBezTo>
                  <a:lnTo>
                    <a:pt x="1" y="55274"/>
                  </a:lnTo>
                  <a:lnTo>
                    <a:pt x="1" y="55358"/>
                  </a:lnTo>
                  <a:cubicBezTo>
                    <a:pt x="779" y="58239"/>
                    <a:pt x="1578" y="61140"/>
                    <a:pt x="3238" y="63768"/>
                  </a:cubicBezTo>
                  <a:cubicBezTo>
                    <a:pt x="3680" y="64378"/>
                    <a:pt x="4100" y="65071"/>
                    <a:pt x="4626" y="65702"/>
                  </a:cubicBezTo>
                  <a:cubicBezTo>
                    <a:pt x="5509" y="66837"/>
                    <a:pt x="6392" y="68057"/>
                    <a:pt x="6918" y="69381"/>
                  </a:cubicBezTo>
                  <a:cubicBezTo>
                    <a:pt x="7254" y="70328"/>
                    <a:pt x="7443" y="71379"/>
                    <a:pt x="7612" y="72346"/>
                  </a:cubicBezTo>
                  <a:cubicBezTo>
                    <a:pt x="7885" y="73923"/>
                    <a:pt x="8221" y="75500"/>
                    <a:pt x="9104" y="76824"/>
                  </a:cubicBezTo>
                  <a:cubicBezTo>
                    <a:pt x="10240" y="78485"/>
                    <a:pt x="12258" y="79620"/>
                    <a:pt x="15243" y="80146"/>
                  </a:cubicBezTo>
                  <a:cubicBezTo>
                    <a:pt x="16820" y="80503"/>
                    <a:pt x="18481" y="80672"/>
                    <a:pt x="20058" y="80672"/>
                  </a:cubicBezTo>
                  <a:cubicBezTo>
                    <a:pt x="23380" y="80672"/>
                    <a:pt x="26618" y="79978"/>
                    <a:pt x="29435" y="78569"/>
                  </a:cubicBezTo>
                  <a:cubicBezTo>
                    <a:pt x="33976" y="76383"/>
                    <a:pt x="37403" y="72346"/>
                    <a:pt x="38622" y="67805"/>
                  </a:cubicBezTo>
                  <a:cubicBezTo>
                    <a:pt x="39590" y="64020"/>
                    <a:pt x="39148" y="60173"/>
                    <a:pt x="38707" y="56409"/>
                  </a:cubicBezTo>
                  <a:cubicBezTo>
                    <a:pt x="38538" y="54917"/>
                    <a:pt x="38370" y="53424"/>
                    <a:pt x="38265" y="51931"/>
                  </a:cubicBezTo>
                  <a:cubicBezTo>
                    <a:pt x="37845" y="44320"/>
                    <a:pt x="39758" y="36604"/>
                    <a:pt x="43710" y="30129"/>
                  </a:cubicBezTo>
                  <a:cubicBezTo>
                    <a:pt x="44677" y="28552"/>
                    <a:pt x="45729" y="27059"/>
                    <a:pt x="46780" y="25567"/>
                  </a:cubicBezTo>
                  <a:cubicBezTo>
                    <a:pt x="49576" y="21719"/>
                    <a:pt x="52456" y="17682"/>
                    <a:pt x="53087" y="12868"/>
                  </a:cubicBezTo>
                  <a:cubicBezTo>
                    <a:pt x="53613" y="8663"/>
                    <a:pt x="52372" y="4206"/>
                    <a:pt x="49576" y="85"/>
                  </a:cubicBezTo>
                  <a:lnTo>
                    <a:pt x="4949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928464" y="-162526"/>
              <a:ext cx="987878" cy="1545804"/>
            </a:xfrm>
            <a:custGeom>
              <a:avLst/>
              <a:gdLst/>
              <a:ahLst/>
              <a:cxnLst/>
              <a:rect l="l" t="t" r="r" b="b"/>
              <a:pathLst>
                <a:path w="42217" h="66060" extrusionOk="0">
                  <a:moveTo>
                    <a:pt x="38979" y="0"/>
                  </a:moveTo>
                  <a:lnTo>
                    <a:pt x="38370" y="358"/>
                  </a:lnTo>
                  <a:lnTo>
                    <a:pt x="38454" y="526"/>
                  </a:lnTo>
                  <a:cubicBezTo>
                    <a:pt x="40556" y="3680"/>
                    <a:pt x="41523" y="7191"/>
                    <a:pt x="41166" y="10429"/>
                  </a:cubicBezTo>
                  <a:cubicBezTo>
                    <a:pt x="40745" y="14297"/>
                    <a:pt x="38538" y="17619"/>
                    <a:pt x="36435" y="20773"/>
                  </a:cubicBezTo>
                  <a:cubicBezTo>
                    <a:pt x="35657" y="21992"/>
                    <a:pt x="34858" y="23232"/>
                    <a:pt x="34165" y="24368"/>
                  </a:cubicBezTo>
                  <a:cubicBezTo>
                    <a:pt x="31095" y="29792"/>
                    <a:pt x="29518" y="36183"/>
                    <a:pt x="29792" y="42323"/>
                  </a:cubicBezTo>
                  <a:cubicBezTo>
                    <a:pt x="29792" y="43458"/>
                    <a:pt x="29960" y="44782"/>
                    <a:pt x="30044" y="45918"/>
                  </a:cubicBezTo>
                  <a:cubicBezTo>
                    <a:pt x="30317" y="48882"/>
                    <a:pt x="30654" y="51952"/>
                    <a:pt x="29876" y="54853"/>
                  </a:cubicBezTo>
                  <a:cubicBezTo>
                    <a:pt x="28993" y="58448"/>
                    <a:pt x="26365" y="61770"/>
                    <a:pt x="23043" y="63599"/>
                  </a:cubicBezTo>
                  <a:cubicBezTo>
                    <a:pt x="20856" y="64756"/>
                    <a:pt x="18228" y="65365"/>
                    <a:pt x="15516" y="65365"/>
                  </a:cubicBezTo>
                  <a:cubicBezTo>
                    <a:pt x="14465" y="65365"/>
                    <a:pt x="13309" y="65281"/>
                    <a:pt x="12257" y="65092"/>
                  </a:cubicBezTo>
                  <a:cubicBezTo>
                    <a:pt x="10071" y="64756"/>
                    <a:pt x="8578" y="63957"/>
                    <a:pt x="7716" y="62821"/>
                  </a:cubicBezTo>
                  <a:cubicBezTo>
                    <a:pt x="7001" y="61854"/>
                    <a:pt x="6749" y="60635"/>
                    <a:pt x="6476" y="59310"/>
                  </a:cubicBezTo>
                  <a:cubicBezTo>
                    <a:pt x="6307" y="58532"/>
                    <a:pt x="6139" y="57733"/>
                    <a:pt x="5866" y="56956"/>
                  </a:cubicBezTo>
                  <a:cubicBezTo>
                    <a:pt x="5424" y="55820"/>
                    <a:pt x="4731" y="54853"/>
                    <a:pt x="4037" y="53886"/>
                  </a:cubicBezTo>
                  <a:cubicBezTo>
                    <a:pt x="3679" y="53360"/>
                    <a:pt x="3238" y="52751"/>
                    <a:pt x="2986" y="52225"/>
                  </a:cubicBezTo>
                  <a:cubicBezTo>
                    <a:pt x="2544" y="51426"/>
                    <a:pt x="2103" y="50564"/>
                    <a:pt x="1745" y="49513"/>
                  </a:cubicBezTo>
                  <a:cubicBezTo>
                    <a:pt x="1325" y="48188"/>
                    <a:pt x="967" y="46780"/>
                    <a:pt x="694" y="45560"/>
                  </a:cubicBezTo>
                  <a:cubicBezTo>
                    <a:pt x="2628" y="37592"/>
                    <a:pt x="3070" y="29182"/>
                    <a:pt x="2018" y="21214"/>
                  </a:cubicBezTo>
                  <a:cubicBezTo>
                    <a:pt x="1934" y="20773"/>
                    <a:pt x="1850" y="20331"/>
                    <a:pt x="1850" y="19974"/>
                  </a:cubicBezTo>
                  <a:cubicBezTo>
                    <a:pt x="1493" y="17976"/>
                    <a:pt x="1220" y="15958"/>
                    <a:pt x="1409" y="14024"/>
                  </a:cubicBezTo>
                  <a:cubicBezTo>
                    <a:pt x="1661" y="10344"/>
                    <a:pt x="3595" y="6581"/>
                    <a:pt x="6917" y="2734"/>
                  </a:cubicBezTo>
                  <a:lnTo>
                    <a:pt x="7106" y="2629"/>
                  </a:lnTo>
                  <a:lnTo>
                    <a:pt x="6581" y="2103"/>
                  </a:lnTo>
                  <a:lnTo>
                    <a:pt x="6392" y="2292"/>
                  </a:lnTo>
                  <a:cubicBezTo>
                    <a:pt x="2986" y="6224"/>
                    <a:pt x="1051" y="10092"/>
                    <a:pt x="694" y="13940"/>
                  </a:cubicBezTo>
                  <a:cubicBezTo>
                    <a:pt x="526" y="15958"/>
                    <a:pt x="799" y="18060"/>
                    <a:pt x="1135" y="20079"/>
                  </a:cubicBezTo>
                  <a:cubicBezTo>
                    <a:pt x="1135" y="20499"/>
                    <a:pt x="1220" y="20857"/>
                    <a:pt x="1325" y="21298"/>
                  </a:cubicBezTo>
                  <a:cubicBezTo>
                    <a:pt x="2376" y="29182"/>
                    <a:pt x="1934" y="37592"/>
                    <a:pt x="0" y="45476"/>
                  </a:cubicBezTo>
                  <a:lnTo>
                    <a:pt x="0" y="45560"/>
                  </a:lnTo>
                  <a:lnTo>
                    <a:pt x="0" y="45644"/>
                  </a:lnTo>
                  <a:cubicBezTo>
                    <a:pt x="273" y="46969"/>
                    <a:pt x="610" y="48357"/>
                    <a:pt x="1135" y="49765"/>
                  </a:cubicBezTo>
                  <a:cubicBezTo>
                    <a:pt x="1493" y="50816"/>
                    <a:pt x="1850" y="51699"/>
                    <a:pt x="2376" y="52561"/>
                  </a:cubicBezTo>
                  <a:cubicBezTo>
                    <a:pt x="2712" y="53087"/>
                    <a:pt x="3070" y="53718"/>
                    <a:pt x="3511" y="54327"/>
                  </a:cubicBezTo>
                  <a:cubicBezTo>
                    <a:pt x="4121" y="55189"/>
                    <a:pt x="4815" y="56157"/>
                    <a:pt x="5172" y="57208"/>
                  </a:cubicBezTo>
                  <a:cubicBezTo>
                    <a:pt x="5424" y="57923"/>
                    <a:pt x="5614" y="58701"/>
                    <a:pt x="5782" y="59499"/>
                  </a:cubicBezTo>
                  <a:cubicBezTo>
                    <a:pt x="6055" y="60803"/>
                    <a:pt x="6307" y="62128"/>
                    <a:pt x="7190" y="63179"/>
                  </a:cubicBezTo>
                  <a:cubicBezTo>
                    <a:pt x="8158" y="64482"/>
                    <a:pt x="9818" y="65365"/>
                    <a:pt x="12089" y="65807"/>
                  </a:cubicBezTo>
                  <a:cubicBezTo>
                    <a:pt x="13224" y="65975"/>
                    <a:pt x="14360" y="66059"/>
                    <a:pt x="15516" y="66059"/>
                  </a:cubicBezTo>
                  <a:cubicBezTo>
                    <a:pt x="18396" y="66059"/>
                    <a:pt x="21109" y="65449"/>
                    <a:pt x="23400" y="64230"/>
                  </a:cubicBezTo>
                  <a:cubicBezTo>
                    <a:pt x="26890" y="62296"/>
                    <a:pt x="29602" y="58869"/>
                    <a:pt x="30569" y="55021"/>
                  </a:cubicBezTo>
                  <a:cubicBezTo>
                    <a:pt x="31368" y="52036"/>
                    <a:pt x="31011" y="48882"/>
                    <a:pt x="30759" y="45918"/>
                  </a:cubicBezTo>
                  <a:cubicBezTo>
                    <a:pt x="30654" y="44677"/>
                    <a:pt x="30485" y="43458"/>
                    <a:pt x="30485" y="42238"/>
                  </a:cubicBezTo>
                  <a:cubicBezTo>
                    <a:pt x="30233" y="36268"/>
                    <a:pt x="31705" y="30065"/>
                    <a:pt x="34774" y="24704"/>
                  </a:cubicBezTo>
                  <a:cubicBezTo>
                    <a:pt x="35489" y="23569"/>
                    <a:pt x="36267" y="22349"/>
                    <a:pt x="37066" y="21214"/>
                  </a:cubicBezTo>
                  <a:cubicBezTo>
                    <a:pt x="39168" y="17871"/>
                    <a:pt x="41439" y="14549"/>
                    <a:pt x="41881" y="10513"/>
                  </a:cubicBezTo>
                  <a:cubicBezTo>
                    <a:pt x="42217" y="7107"/>
                    <a:pt x="41271" y="3427"/>
                    <a:pt x="39063" y="190"/>
                  </a:cubicBezTo>
                  <a:lnTo>
                    <a:pt x="3897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057843" y="-152206"/>
              <a:ext cx="721258" cy="1205357"/>
            </a:xfrm>
            <a:custGeom>
              <a:avLst/>
              <a:gdLst/>
              <a:ahLst/>
              <a:cxnLst/>
              <a:rect l="l" t="t" r="r" b="b"/>
              <a:pathLst>
                <a:path w="30823" h="51511" extrusionOk="0">
                  <a:moveTo>
                    <a:pt x="28383" y="1"/>
                  </a:moveTo>
                  <a:lnTo>
                    <a:pt x="27753" y="358"/>
                  </a:lnTo>
                  <a:lnTo>
                    <a:pt x="27858" y="527"/>
                  </a:lnTo>
                  <a:cubicBezTo>
                    <a:pt x="29435" y="2986"/>
                    <a:pt x="30128" y="5699"/>
                    <a:pt x="29960" y="8158"/>
                  </a:cubicBezTo>
                  <a:cubicBezTo>
                    <a:pt x="29687" y="11123"/>
                    <a:pt x="28110" y="13856"/>
                    <a:pt x="26617" y="16484"/>
                  </a:cubicBezTo>
                  <a:cubicBezTo>
                    <a:pt x="26176" y="17262"/>
                    <a:pt x="25650" y="18145"/>
                    <a:pt x="25230" y="19007"/>
                  </a:cubicBezTo>
                  <a:cubicBezTo>
                    <a:pt x="23022" y="23317"/>
                    <a:pt x="21887" y="27942"/>
                    <a:pt x="21887" y="32589"/>
                  </a:cubicBezTo>
                  <a:cubicBezTo>
                    <a:pt x="21887" y="33556"/>
                    <a:pt x="21971" y="34523"/>
                    <a:pt x="22076" y="35406"/>
                  </a:cubicBezTo>
                  <a:cubicBezTo>
                    <a:pt x="22160" y="37593"/>
                    <a:pt x="22328" y="39863"/>
                    <a:pt x="21803" y="42050"/>
                  </a:cubicBezTo>
                  <a:cubicBezTo>
                    <a:pt x="21109" y="45035"/>
                    <a:pt x="19343" y="47663"/>
                    <a:pt x="16988" y="49156"/>
                  </a:cubicBezTo>
                  <a:cubicBezTo>
                    <a:pt x="15327" y="50207"/>
                    <a:pt x="13141" y="50817"/>
                    <a:pt x="10849" y="50817"/>
                  </a:cubicBezTo>
                  <a:cubicBezTo>
                    <a:pt x="10323" y="50817"/>
                    <a:pt x="9714" y="50817"/>
                    <a:pt x="9104" y="50733"/>
                  </a:cubicBezTo>
                  <a:cubicBezTo>
                    <a:pt x="7527" y="50459"/>
                    <a:pt x="6392" y="49934"/>
                    <a:pt x="5677" y="49156"/>
                  </a:cubicBezTo>
                  <a:cubicBezTo>
                    <a:pt x="5067" y="48357"/>
                    <a:pt x="4815" y="47390"/>
                    <a:pt x="4542" y="46339"/>
                  </a:cubicBezTo>
                  <a:cubicBezTo>
                    <a:pt x="4374" y="45813"/>
                    <a:pt x="4289" y="45287"/>
                    <a:pt x="4100" y="44762"/>
                  </a:cubicBezTo>
                  <a:cubicBezTo>
                    <a:pt x="3764" y="43984"/>
                    <a:pt x="3322" y="43185"/>
                    <a:pt x="2881" y="42491"/>
                  </a:cubicBezTo>
                  <a:cubicBezTo>
                    <a:pt x="2629" y="42050"/>
                    <a:pt x="2355" y="41524"/>
                    <a:pt x="2103" y="40999"/>
                  </a:cubicBezTo>
                  <a:cubicBezTo>
                    <a:pt x="1746" y="40389"/>
                    <a:pt x="1577" y="39695"/>
                    <a:pt x="1304" y="38896"/>
                  </a:cubicBezTo>
                  <a:cubicBezTo>
                    <a:pt x="1052" y="37929"/>
                    <a:pt x="863" y="36983"/>
                    <a:pt x="694" y="35827"/>
                  </a:cubicBezTo>
                  <a:cubicBezTo>
                    <a:pt x="2103" y="29435"/>
                    <a:pt x="2523" y="23128"/>
                    <a:pt x="1998" y="17010"/>
                  </a:cubicBezTo>
                  <a:cubicBezTo>
                    <a:pt x="1998" y="16652"/>
                    <a:pt x="1914" y="16295"/>
                    <a:pt x="1914" y="15958"/>
                  </a:cubicBezTo>
                  <a:cubicBezTo>
                    <a:pt x="1746" y="14466"/>
                    <a:pt x="1577" y="12889"/>
                    <a:pt x="1746" y="11396"/>
                  </a:cubicBezTo>
                  <a:cubicBezTo>
                    <a:pt x="1998" y="8600"/>
                    <a:pt x="3238" y="5699"/>
                    <a:pt x="5509" y="2545"/>
                  </a:cubicBezTo>
                  <a:lnTo>
                    <a:pt x="5593" y="2377"/>
                  </a:lnTo>
                  <a:lnTo>
                    <a:pt x="5067" y="2019"/>
                  </a:lnTo>
                  <a:lnTo>
                    <a:pt x="4983" y="2103"/>
                  </a:lnTo>
                  <a:cubicBezTo>
                    <a:pt x="2629" y="5446"/>
                    <a:pt x="1304" y="8411"/>
                    <a:pt x="1052" y="11312"/>
                  </a:cubicBezTo>
                  <a:cubicBezTo>
                    <a:pt x="863" y="12889"/>
                    <a:pt x="1052" y="14466"/>
                    <a:pt x="1220" y="16043"/>
                  </a:cubicBezTo>
                  <a:cubicBezTo>
                    <a:pt x="1220" y="16379"/>
                    <a:pt x="1304" y="16736"/>
                    <a:pt x="1304" y="17010"/>
                  </a:cubicBezTo>
                  <a:cubicBezTo>
                    <a:pt x="1830" y="23128"/>
                    <a:pt x="1388" y="29435"/>
                    <a:pt x="1" y="35742"/>
                  </a:cubicBezTo>
                  <a:lnTo>
                    <a:pt x="1" y="35827"/>
                  </a:lnTo>
                  <a:lnTo>
                    <a:pt x="1" y="35932"/>
                  </a:lnTo>
                  <a:cubicBezTo>
                    <a:pt x="169" y="37067"/>
                    <a:pt x="337" y="38118"/>
                    <a:pt x="610" y="39085"/>
                  </a:cubicBezTo>
                  <a:cubicBezTo>
                    <a:pt x="863" y="39947"/>
                    <a:pt x="1136" y="40662"/>
                    <a:pt x="1472" y="41272"/>
                  </a:cubicBezTo>
                  <a:cubicBezTo>
                    <a:pt x="1746" y="41882"/>
                    <a:pt x="1998" y="42407"/>
                    <a:pt x="2271" y="42849"/>
                  </a:cubicBezTo>
                  <a:cubicBezTo>
                    <a:pt x="2713" y="43542"/>
                    <a:pt x="3154" y="44236"/>
                    <a:pt x="3406" y="45035"/>
                  </a:cubicBezTo>
                  <a:cubicBezTo>
                    <a:pt x="3575" y="45561"/>
                    <a:pt x="3764" y="46086"/>
                    <a:pt x="3848" y="46528"/>
                  </a:cubicBezTo>
                  <a:cubicBezTo>
                    <a:pt x="4205" y="47579"/>
                    <a:pt x="4458" y="48714"/>
                    <a:pt x="5151" y="49597"/>
                  </a:cubicBezTo>
                  <a:cubicBezTo>
                    <a:pt x="6034" y="50544"/>
                    <a:pt x="7254" y="51174"/>
                    <a:pt x="9020" y="51427"/>
                  </a:cubicBezTo>
                  <a:cubicBezTo>
                    <a:pt x="9630" y="51511"/>
                    <a:pt x="10239" y="51511"/>
                    <a:pt x="10849" y="51511"/>
                  </a:cubicBezTo>
                  <a:cubicBezTo>
                    <a:pt x="13225" y="51511"/>
                    <a:pt x="15580" y="50901"/>
                    <a:pt x="17346" y="49766"/>
                  </a:cubicBezTo>
                  <a:cubicBezTo>
                    <a:pt x="19869" y="48105"/>
                    <a:pt x="21719" y="45393"/>
                    <a:pt x="22497" y="42134"/>
                  </a:cubicBezTo>
                  <a:cubicBezTo>
                    <a:pt x="23022" y="39947"/>
                    <a:pt x="22854" y="37593"/>
                    <a:pt x="22770" y="35301"/>
                  </a:cubicBezTo>
                  <a:cubicBezTo>
                    <a:pt x="22686" y="34439"/>
                    <a:pt x="22602" y="33472"/>
                    <a:pt x="22602" y="32589"/>
                  </a:cubicBezTo>
                  <a:cubicBezTo>
                    <a:pt x="22602" y="28132"/>
                    <a:pt x="23737" y="23485"/>
                    <a:pt x="25839" y="19364"/>
                  </a:cubicBezTo>
                  <a:cubicBezTo>
                    <a:pt x="26281" y="18481"/>
                    <a:pt x="26807" y="17619"/>
                    <a:pt x="27227" y="16820"/>
                  </a:cubicBezTo>
                  <a:cubicBezTo>
                    <a:pt x="28804" y="14108"/>
                    <a:pt x="30381" y="11396"/>
                    <a:pt x="30654" y="8243"/>
                  </a:cubicBezTo>
                  <a:cubicBezTo>
                    <a:pt x="30822" y="5530"/>
                    <a:pt x="30128" y="2713"/>
                    <a:pt x="28467" y="190"/>
                  </a:cubicBezTo>
                  <a:lnTo>
                    <a:pt x="28383"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84764" y="-141864"/>
              <a:ext cx="459038" cy="864911"/>
            </a:xfrm>
            <a:custGeom>
              <a:avLst/>
              <a:gdLst/>
              <a:ahLst/>
              <a:cxnLst/>
              <a:rect l="l" t="t" r="r" b="b"/>
              <a:pathLst>
                <a:path w="19617" h="36962" extrusionOk="0">
                  <a:moveTo>
                    <a:pt x="17956" y="0"/>
                  </a:moveTo>
                  <a:lnTo>
                    <a:pt x="17346" y="358"/>
                  </a:lnTo>
                  <a:lnTo>
                    <a:pt x="17430" y="526"/>
                  </a:lnTo>
                  <a:cubicBezTo>
                    <a:pt x="18397" y="2187"/>
                    <a:pt x="18923" y="4037"/>
                    <a:pt x="18839" y="5866"/>
                  </a:cubicBezTo>
                  <a:cubicBezTo>
                    <a:pt x="18754" y="8158"/>
                    <a:pt x="17871" y="10260"/>
                    <a:pt x="16904" y="12363"/>
                  </a:cubicBezTo>
                  <a:cubicBezTo>
                    <a:pt x="16736" y="12783"/>
                    <a:pt x="16547" y="13225"/>
                    <a:pt x="16379" y="13666"/>
                  </a:cubicBezTo>
                  <a:cubicBezTo>
                    <a:pt x="15075" y="16736"/>
                    <a:pt x="14360" y="19890"/>
                    <a:pt x="14192" y="22875"/>
                  </a:cubicBezTo>
                  <a:lnTo>
                    <a:pt x="14192" y="24872"/>
                  </a:lnTo>
                  <a:cubicBezTo>
                    <a:pt x="14108" y="26281"/>
                    <a:pt x="14108" y="27774"/>
                    <a:pt x="13835" y="29266"/>
                  </a:cubicBezTo>
                  <a:cubicBezTo>
                    <a:pt x="13309" y="31705"/>
                    <a:pt x="12342" y="33555"/>
                    <a:pt x="10954" y="34691"/>
                  </a:cubicBezTo>
                  <a:cubicBezTo>
                    <a:pt x="9800" y="35748"/>
                    <a:pt x="8134" y="36276"/>
                    <a:pt x="6417" y="36276"/>
                  </a:cubicBezTo>
                  <a:cubicBezTo>
                    <a:pt x="6290" y="36276"/>
                    <a:pt x="6162" y="36273"/>
                    <a:pt x="6035" y="36268"/>
                  </a:cubicBezTo>
                  <a:cubicBezTo>
                    <a:pt x="5425" y="36268"/>
                    <a:pt x="4458" y="36099"/>
                    <a:pt x="3848" y="35490"/>
                  </a:cubicBezTo>
                  <a:cubicBezTo>
                    <a:pt x="3239" y="34859"/>
                    <a:pt x="2881" y="34081"/>
                    <a:pt x="2629" y="33198"/>
                  </a:cubicBezTo>
                  <a:cubicBezTo>
                    <a:pt x="2545" y="33030"/>
                    <a:pt x="2545" y="32862"/>
                    <a:pt x="2461" y="32588"/>
                  </a:cubicBezTo>
                  <a:cubicBezTo>
                    <a:pt x="2271" y="32231"/>
                    <a:pt x="2103" y="31810"/>
                    <a:pt x="1935" y="31369"/>
                  </a:cubicBezTo>
                  <a:cubicBezTo>
                    <a:pt x="1662" y="30843"/>
                    <a:pt x="1494" y="30402"/>
                    <a:pt x="1304" y="29876"/>
                  </a:cubicBezTo>
                  <a:cubicBezTo>
                    <a:pt x="1136" y="29435"/>
                    <a:pt x="1052" y="28909"/>
                    <a:pt x="968" y="28299"/>
                  </a:cubicBezTo>
                  <a:cubicBezTo>
                    <a:pt x="884" y="27605"/>
                    <a:pt x="779" y="26891"/>
                    <a:pt x="695" y="26197"/>
                  </a:cubicBezTo>
                  <a:cubicBezTo>
                    <a:pt x="1746" y="21298"/>
                    <a:pt x="2187" y="16904"/>
                    <a:pt x="2103" y="12783"/>
                  </a:cubicBezTo>
                  <a:lnTo>
                    <a:pt x="2103" y="12005"/>
                  </a:lnTo>
                  <a:lnTo>
                    <a:pt x="2103" y="11921"/>
                  </a:lnTo>
                  <a:cubicBezTo>
                    <a:pt x="2103" y="10954"/>
                    <a:pt x="2103" y="9903"/>
                    <a:pt x="2187" y="8852"/>
                  </a:cubicBezTo>
                  <a:cubicBezTo>
                    <a:pt x="2461" y="6392"/>
                    <a:pt x="3407" y="4037"/>
                    <a:pt x="4206" y="2271"/>
                  </a:cubicBezTo>
                  <a:lnTo>
                    <a:pt x="4290" y="2103"/>
                  </a:lnTo>
                  <a:lnTo>
                    <a:pt x="3680" y="1851"/>
                  </a:lnTo>
                  <a:lnTo>
                    <a:pt x="3596" y="2019"/>
                  </a:lnTo>
                  <a:cubicBezTo>
                    <a:pt x="2713" y="3848"/>
                    <a:pt x="1746" y="6224"/>
                    <a:pt x="1494" y="8768"/>
                  </a:cubicBezTo>
                  <a:cubicBezTo>
                    <a:pt x="1409" y="9819"/>
                    <a:pt x="1409" y="10954"/>
                    <a:pt x="1409" y="12005"/>
                  </a:cubicBezTo>
                  <a:lnTo>
                    <a:pt x="1409" y="12090"/>
                  </a:lnTo>
                  <a:lnTo>
                    <a:pt x="1409" y="12783"/>
                  </a:lnTo>
                  <a:cubicBezTo>
                    <a:pt x="1494" y="16820"/>
                    <a:pt x="1052" y="21193"/>
                    <a:pt x="1" y="26113"/>
                  </a:cubicBezTo>
                  <a:lnTo>
                    <a:pt x="1" y="26197"/>
                  </a:lnTo>
                  <a:cubicBezTo>
                    <a:pt x="85" y="26891"/>
                    <a:pt x="169" y="27690"/>
                    <a:pt x="253" y="28467"/>
                  </a:cubicBezTo>
                  <a:cubicBezTo>
                    <a:pt x="358" y="29077"/>
                    <a:pt x="526" y="29603"/>
                    <a:pt x="610" y="30044"/>
                  </a:cubicBezTo>
                  <a:cubicBezTo>
                    <a:pt x="779" y="30570"/>
                    <a:pt x="1052" y="31096"/>
                    <a:pt x="1304" y="31621"/>
                  </a:cubicBezTo>
                  <a:cubicBezTo>
                    <a:pt x="1494" y="32063"/>
                    <a:pt x="1662" y="32420"/>
                    <a:pt x="1746" y="32862"/>
                  </a:cubicBezTo>
                  <a:cubicBezTo>
                    <a:pt x="1830" y="33030"/>
                    <a:pt x="1935" y="33198"/>
                    <a:pt x="2019" y="33471"/>
                  </a:cubicBezTo>
                  <a:cubicBezTo>
                    <a:pt x="2271" y="34333"/>
                    <a:pt x="2629" y="35300"/>
                    <a:pt x="3323" y="36015"/>
                  </a:cubicBezTo>
                  <a:cubicBezTo>
                    <a:pt x="4206" y="36709"/>
                    <a:pt x="5257" y="36961"/>
                    <a:pt x="6035" y="36961"/>
                  </a:cubicBezTo>
                  <a:lnTo>
                    <a:pt x="6476" y="36961"/>
                  </a:lnTo>
                  <a:cubicBezTo>
                    <a:pt x="8411" y="36961"/>
                    <a:pt x="10071" y="36352"/>
                    <a:pt x="11396" y="35300"/>
                  </a:cubicBezTo>
                  <a:cubicBezTo>
                    <a:pt x="12973" y="33997"/>
                    <a:pt x="13919" y="31979"/>
                    <a:pt x="14550" y="29351"/>
                  </a:cubicBezTo>
                  <a:cubicBezTo>
                    <a:pt x="14802" y="27858"/>
                    <a:pt x="14802" y="26365"/>
                    <a:pt x="14886" y="24872"/>
                  </a:cubicBezTo>
                  <a:lnTo>
                    <a:pt x="14886" y="22875"/>
                  </a:lnTo>
                  <a:cubicBezTo>
                    <a:pt x="15075" y="20058"/>
                    <a:pt x="15769" y="16904"/>
                    <a:pt x="16988" y="13940"/>
                  </a:cubicBezTo>
                  <a:cubicBezTo>
                    <a:pt x="17178" y="13498"/>
                    <a:pt x="17346" y="13057"/>
                    <a:pt x="17598" y="12615"/>
                  </a:cubicBezTo>
                  <a:cubicBezTo>
                    <a:pt x="18481" y="10513"/>
                    <a:pt x="19448" y="8326"/>
                    <a:pt x="19532" y="5866"/>
                  </a:cubicBezTo>
                  <a:cubicBezTo>
                    <a:pt x="19616" y="3953"/>
                    <a:pt x="19091" y="2019"/>
                    <a:pt x="18040" y="169"/>
                  </a:cubicBezTo>
                  <a:lnTo>
                    <a:pt x="17956"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305789" y="-131544"/>
              <a:ext cx="211091" cy="528910"/>
            </a:xfrm>
            <a:custGeom>
              <a:avLst/>
              <a:gdLst/>
              <a:ahLst/>
              <a:cxnLst/>
              <a:rect l="l" t="t" r="r" b="b"/>
              <a:pathLst>
                <a:path w="9021" h="22603" extrusionOk="0">
                  <a:moveTo>
                    <a:pt x="7696" y="1"/>
                  </a:moveTo>
                  <a:lnTo>
                    <a:pt x="7086" y="358"/>
                  </a:lnTo>
                  <a:lnTo>
                    <a:pt x="7170" y="443"/>
                  </a:lnTo>
                  <a:cubicBezTo>
                    <a:pt x="8053" y="2545"/>
                    <a:pt x="8326" y="5173"/>
                    <a:pt x="7696" y="8411"/>
                  </a:cubicBezTo>
                  <a:cubicBezTo>
                    <a:pt x="7527" y="9546"/>
                    <a:pt x="7275" y="10765"/>
                    <a:pt x="7002" y="11922"/>
                  </a:cubicBezTo>
                  <a:cubicBezTo>
                    <a:pt x="6644" y="13394"/>
                    <a:pt x="6308" y="14886"/>
                    <a:pt x="6119" y="16463"/>
                  </a:cubicBezTo>
                  <a:cubicBezTo>
                    <a:pt x="6035" y="16652"/>
                    <a:pt x="6035" y="16821"/>
                    <a:pt x="6035" y="16989"/>
                  </a:cubicBezTo>
                  <a:lnTo>
                    <a:pt x="6035" y="17073"/>
                  </a:lnTo>
                  <a:cubicBezTo>
                    <a:pt x="5867" y="18229"/>
                    <a:pt x="5698" y="19449"/>
                    <a:pt x="5173" y="20416"/>
                  </a:cubicBezTo>
                  <a:cubicBezTo>
                    <a:pt x="4647" y="21278"/>
                    <a:pt x="3680" y="21908"/>
                    <a:pt x="2797" y="21908"/>
                  </a:cubicBezTo>
                  <a:cubicBezTo>
                    <a:pt x="2629" y="21908"/>
                    <a:pt x="2356" y="21908"/>
                    <a:pt x="2103" y="21803"/>
                  </a:cubicBezTo>
                  <a:cubicBezTo>
                    <a:pt x="695" y="21109"/>
                    <a:pt x="779" y="19007"/>
                    <a:pt x="863" y="17788"/>
                  </a:cubicBezTo>
                  <a:cubicBezTo>
                    <a:pt x="1136" y="15769"/>
                    <a:pt x="1494" y="13667"/>
                    <a:pt x="1914" y="11649"/>
                  </a:cubicBezTo>
                  <a:cubicBezTo>
                    <a:pt x="2545" y="8495"/>
                    <a:pt x="3154" y="5257"/>
                    <a:pt x="3154" y="2019"/>
                  </a:cubicBezTo>
                  <a:lnTo>
                    <a:pt x="3154" y="1830"/>
                  </a:lnTo>
                  <a:lnTo>
                    <a:pt x="2440" y="1830"/>
                  </a:lnTo>
                  <a:lnTo>
                    <a:pt x="2440" y="2019"/>
                  </a:lnTo>
                  <a:cubicBezTo>
                    <a:pt x="2440" y="5173"/>
                    <a:pt x="1830" y="8411"/>
                    <a:pt x="1220" y="11480"/>
                  </a:cubicBezTo>
                  <a:cubicBezTo>
                    <a:pt x="779" y="13583"/>
                    <a:pt x="442" y="15685"/>
                    <a:pt x="169" y="17788"/>
                  </a:cubicBezTo>
                  <a:cubicBezTo>
                    <a:pt x="1" y="19091"/>
                    <a:pt x="1" y="21551"/>
                    <a:pt x="1830" y="22434"/>
                  </a:cubicBezTo>
                  <a:cubicBezTo>
                    <a:pt x="2187" y="22518"/>
                    <a:pt x="2440" y="22602"/>
                    <a:pt x="2797" y="22602"/>
                  </a:cubicBezTo>
                  <a:cubicBezTo>
                    <a:pt x="3932" y="22602"/>
                    <a:pt x="5173" y="21803"/>
                    <a:pt x="5782" y="20752"/>
                  </a:cubicBezTo>
                  <a:cubicBezTo>
                    <a:pt x="6392" y="19617"/>
                    <a:pt x="6560" y="18397"/>
                    <a:pt x="6750" y="17178"/>
                  </a:cubicBezTo>
                  <a:lnTo>
                    <a:pt x="6750" y="17073"/>
                  </a:lnTo>
                  <a:cubicBezTo>
                    <a:pt x="6750" y="16905"/>
                    <a:pt x="6750" y="16736"/>
                    <a:pt x="6834" y="16547"/>
                  </a:cubicBezTo>
                  <a:cubicBezTo>
                    <a:pt x="7002" y="15075"/>
                    <a:pt x="7359" y="13583"/>
                    <a:pt x="7696" y="12090"/>
                  </a:cubicBezTo>
                  <a:cubicBezTo>
                    <a:pt x="7969" y="10955"/>
                    <a:pt x="8221" y="9714"/>
                    <a:pt x="8411" y="8495"/>
                  </a:cubicBezTo>
                  <a:cubicBezTo>
                    <a:pt x="9020" y="5089"/>
                    <a:pt x="8747" y="2461"/>
                    <a:pt x="7801" y="169"/>
                  </a:cubicBezTo>
                  <a:lnTo>
                    <a:pt x="7696"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76969C88-B244-455D-A017-012B25B1ACDD}"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94003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76969C88-B244-455D-A017-012B25B1ACDD}"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58177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mt="60000"/>
          </a:blip>
          <a:stretch>
            <a:fillRect/>
          </a:stretch>
        </p:blipFill>
        <p:spPr>
          <a:xfrm>
            <a:off x="0" y="0"/>
            <a:ext cx="9144003" cy="5143507"/>
          </a:xfrm>
          <a:prstGeom prst="rect">
            <a:avLst/>
          </a:prstGeom>
          <a:noFill/>
          <a:ln>
            <a:noFill/>
          </a:ln>
        </p:spPr>
      </p:pic>
      <p:sp>
        <p:nvSpPr>
          <p:cNvPr id="54" name="Google Shape;54;p3"/>
          <p:cNvSpPr txBox="1">
            <a:spLocks noGrp="1"/>
          </p:cNvSpPr>
          <p:nvPr>
            <p:ph type="title"/>
          </p:nvPr>
        </p:nvSpPr>
        <p:spPr>
          <a:xfrm>
            <a:off x="912075" y="2980800"/>
            <a:ext cx="3345900" cy="75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3"/>
          <p:cNvSpPr txBox="1">
            <a:spLocks noGrp="1"/>
          </p:cNvSpPr>
          <p:nvPr>
            <p:ph type="body" idx="1"/>
          </p:nvPr>
        </p:nvSpPr>
        <p:spPr>
          <a:xfrm>
            <a:off x="912075" y="3793275"/>
            <a:ext cx="3660000" cy="4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6" name="Google Shape;56;p3"/>
          <p:cNvSpPr txBox="1">
            <a:spLocks noGrp="1"/>
          </p:cNvSpPr>
          <p:nvPr>
            <p:ph type="title" idx="2" hasCustomPrompt="1"/>
          </p:nvPr>
        </p:nvSpPr>
        <p:spPr>
          <a:xfrm>
            <a:off x="1183775" y="1888850"/>
            <a:ext cx="1407900" cy="97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7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57" name="Google Shape;57;p3"/>
          <p:cNvGrpSpPr/>
          <p:nvPr/>
        </p:nvGrpSpPr>
        <p:grpSpPr>
          <a:xfrm>
            <a:off x="3464538" y="-163983"/>
            <a:ext cx="6123913" cy="5491458"/>
            <a:chOff x="3464538" y="-163983"/>
            <a:chExt cx="6123913" cy="5491458"/>
          </a:xfrm>
        </p:grpSpPr>
        <p:sp>
          <p:nvSpPr>
            <p:cNvPr id="58" name="Google Shape;58;p3"/>
            <p:cNvSpPr/>
            <p:nvPr/>
          </p:nvSpPr>
          <p:spPr>
            <a:xfrm rot="5400000">
              <a:off x="7169448" y="-22530"/>
              <a:ext cx="2452016" cy="2169110"/>
            </a:xfrm>
            <a:custGeom>
              <a:avLst/>
              <a:gdLst/>
              <a:ahLst/>
              <a:cxnLst/>
              <a:rect l="l" t="t" r="r" b="b"/>
              <a:pathLst>
                <a:path w="104787" h="92697" extrusionOk="0">
                  <a:moveTo>
                    <a:pt x="101969" y="0"/>
                  </a:moveTo>
                  <a:lnTo>
                    <a:pt x="101275" y="273"/>
                  </a:lnTo>
                  <a:lnTo>
                    <a:pt x="101359" y="442"/>
                  </a:lnTo>
                  <a:cubicBezTo>
                    <a:pt x="103987" y="7884"/>
                    <a:pt x="102410" y="16651"/>
                    <a:pt x="97238" y="22685"/>
                  </a:cubicBezTo>
                  <a:cubicBezTo>
                    <a:pt x="96103" y="24094"/>
                    <a:pt x="94695" y="25313"/>
                    <a:pt x="93307" y="26638"/>
                  </a:cubicBezTo>
                  <a:cubicBezTo>
                    <a:pt x="91898" y="27942"/>
                    <a:pt x="90406" y="29266"/>
                    <a:pt x="89102" y="30843"/>
                  </a:cubicBezTo>
                  <a:cubicBezTo>
                    <a:pt x="82353" y="39084"/>
                    <a:pt x="82269" y="50900"/>
                    <a:pt x="82269" y="60361"/>
                  </a:cubicBezTo>
                  <a:cubicBezTo>
                    <a:pt x="82269" y="64398"/>
                    <a:pt x="82269" y="68939"/>
                    <a:pt x="80692" y="72976"/>
                  </a:cubicBezTo>
                  <a:cubicBezTo>
                    <a:pt x="78148" y="79725"/>
                    <a:pt x="71315" y="84371"/>
                    <a:pt x="64125" y="84371"/>
                  </a:cubicBezTo>
                  <a:lnTo>
                    <a:pt x="63515" y="84371"/>
                  </a:lnTo>
                  <a:cubicBezTo>
                    <a:pt x="62023" y="84371"/>
                    <a:pt x="60530" y="84098"/>
                    <a:pt x="59058" y="83845"/>
                  </a:cubicBezTo>
                  <a:cubicBezTo>
                    <a:pt x="57292" y="83572"/>
                    <a:pt x="55547" y="83320"/>
                    <a:pt x="53886" y="83320"/>
                  </a:cubicBezTo>
                  <a:cubicBezTo>
                    <a:pt x="53003" y="83320"/>
                    <a:pt x="52225" y="83320"/>
                    <a:pt x="51426" y="83488"/>
                  </a:cubicBezTo>
                  <a:cubicBezTo>
                    <a:pt x="48441" y="84014"/>
                    <a:pt x="45918" y="85759"/>
                    <a:pt x="43374" y="87440"/>
                  </a:cubicBezTo>
                  <a:cubicBezTo>
                    <a:pt x="41797" y="88576"/>
                    <a:pt x="40136" y="89711"/>
                    <a:pt x="38370" y="90489"/>
                  </a:cubicBezTo>
                  <a:cubicBezTo>
                    <a:pt x="36016" y="91540"/>
                    <a:pt x="33388" y="91982"/>
                    <a:pt x="30486" y="91982"/>
                  </a:cubicBezTo>
                  <a:cubicBezTo>
                    <a:pt x="25840" y="91982"/>
                    <a:pt x="21025" y="90762"/>
                    <a:pt x="17010" y="89438"/>
                  </a:cubicBezTo>
                  <a:cubicBezTo>
                    <a:pt x="16043" y="89186"/>
                    <a:pt x="14907" y="88828"/>
                    <a:pt x="14192" y="88050"/>
                  </a:cubicBezTo>
                  <a:cubicBezTo>
                    <a:pt x="13225" y="87167"/>
                    <a:pt x="12973" y="85864"/>
                    <a:pt x="12616" y="84455"/>
                  </a:cubicBezTo>
                  <a:cubicBezTo>
                    <a:pt x="12447" y="83656"/>
                    <a:pt x="12279" y="82878"/>
                    <a:pt x="12006" y="82184"/>
                  </a:cubicBezTo>
                  <a:cubicBezTo>
                    <a:pt x="11228" y="80082"/>
                    <a:pt x="9546" y="78673"/>
                    <a:pt x="7885" y="77265"/>
                  </a:cubicBezTo>
                  <a:cubicBezTo>
                    <a:pt x="6918" y="76403"/>
                    <a:pt x="5972" y="75604"/>
                    <a:pt x="5173" y="74637"/>
                  </a:cubicBezTo>
                  <a:cubicBezTo>
                    <a:pt x="2377" y="71147"/>
                    <a:pt x="2103" y="66500"/>
                    <a:pt x="2377" y="63157"/>
                  </a:cubicBezTo>
                  <a:cubicBezTo>
                    <a:pt x="2545" y="60803"/>
                    <a:pt x="3071" y="58343"/>
                    <a:pt x="3596" y="55988"/>
                  </a:cubicBezTo>
                  <a:cubicBezTo>
                    <a:pt x="3954" y="54411"/>
                    <a:pt x="4290" y="52750"/>
                    <a:pt x="4563" y="51068"/>
                  </a:cubicBezTo>
                  <a:cubicBezTo>
                    <a:pt x="5530" y="44761"/>
                    <a:pt x="5089" y="38117"/>
                    <a:pt x="3239" y="31978"/>
                  </a:cubicBezTo>
                  <a:cubicBezTo>
                    <a:pt x="3071" y="31200"/>
                    <a:pt x="2818" y="30485"/>
                    <a:pt x="2545" y="29792"/>
                  </a:cubicBezTo>
                  <a:cubicBezTo>
                    <a:pt x="1851" y="27416"/>
                    <a:pt x="968" y="24977"/>
                    <a:pt x="968" y="22433"/>
                  </a:cubicBezTo>
                  <a:cubicBezTo>
                    <a:pt x="716" y="15516"/>
                    <a:pt x="5867" y="9734"/>
                    <a:pt x="11039" y="4394"/>
                  </a:cubicBezTo>
                  <a:lnTo>
                    <a:pt x="11228" y="4289"/>
                  </a:lnTo>
                  <a:lnTo>
                    <a:pt x="10702" y="3763"/>
                  </a:lnTo>
                  <a:lnTo>
                    <a:pt x="10597" y="3869"/>
                  </a:lnTo>
                  <a:cubicBezTo>
                    <a:pt x="5257" y="9377"/>
                    <a:pt x="1" y="15243"/>
                    <a:pt x="274" y="22517"/>
                  </a:cubicBezTo>
                  <a:cubicBezTo>
                    <a:pt x="358" y="25061"/>
                    <a:pt x="1136" y="27521"/>
                    <a:pt x="1935" y="29960"/>
                  </a:cubicBezTo>
                  <a:cubicBezTo>
                    <a:pt x="2103" y="30675"/>
                    <a:pt x="2377" y="31453"/>
                    <a:pt x="2629" y="32146"/>
                  </a:cubicBezTo>
                  <a:cubicBezTo>
                    <a:pt x="4395" y="38285"/>
                    <a:pt x="4816" y="44761"/>
                    <a:pt x="3869" y="50984"/>
                  </a:cubicBezTo>
                  <a:cubicBezTo>
                    <a:pt x="3596" y="52645"/>
                    <a:pt x="3239" y="54222"/>
                    <a:pt x="2902" y="55904"/>
                  </a:cubicBezTo>
                  <a:cubicBezTo>
                    <a:pt x="2377" y="58259"/>
                    <a:pt x="1851" y="60719"/>
                    <a:pt x="1662" y="63157"/>
                  </a:cubicBezTo>
                  <a:cubicBezTo>
                    <a:pt x="1410" y="66584"/>
                    <a:pt x="1662" y="71399"/>
                    <a:pt x="4647" y="75078"/>
                  </a:cubicBezTo>
                  <a:cubicBezTo>
                    <a:pt x="5446" y="76045"/>
                    <a:pt x="6497" y="76928"/>
                    <a:pt x="7444" y="77790"/>
                  </a:cubicBezTo>
                  <a:cubicBezTo>
                    <a:pt x="9126" y="79199"/>
                    <a:pt x="10597" y="80502"/>
                    <a:pt x="11396" y="82437"/>
                  </a:cubicBezTo>
                  <a:cubicBezTo>
                    <a:pt x="11648" y="83046"/>
                    <a:pt x="11838" y="83845"/>
                    <a:pt x="12006" y="84623"/>
                  </a:cubicBezTo>
                  <a:cubicBezTo>
                    <a:pt x="12279" y="86032"/>
                    <a:pt x="12616" y="87525"/>
                    <a:pt x="13667" y="88576"/>
                  </a:cubicBezTo>
                  <a:cubicBezTo>
                    <a:pt x="14550" y="89438"/>
                    <a:pt x="15769" y="89795"/>
                    <a:pt x="16736" y="90153"/>
                  </a:cubicBezTo>
                  <a:cubicBezTo>
                    <a:pt x="20857" y="91456"/>
                    <a:pt x="25756" y="92697"/>
                    <a:pt x="30486" y="92697"/>
                  </a:cubicBezTo>
                  <a:cubicBezTo>
                    <a:pt x="33472" y="92697"/>
                    <a:pt x="36184" y="92171"/>
                    <a:pt x="38644" y="91120"/>
                  </a:cubicBezTo>
                  <a:cubicBezTo>
                    <a:pt x="40473" y="90321"/>
                    <a:pt x="42134" y="89186"/>
                    <a:pt x="43816" y="88050"/>
                  </a:cubicBezTo>
                  <a:cubicBezTo>
                    <a:pt x="46170" y="86389"/>
                    <a:pt x="48714" y="84707"/>
                    <a:pt x="51595" y="84182"/>
                  </a:cubicBezTo>
                  <a:cubicBezTo>
                    <a:pt x="52309" y="84014"/>
                    <a:pt x="53003" y="84014"/>
                    <a:pt x="53886" y="84014"/>
                  </a:cubicBezTo>
                  <a:cubicBezTo>
                    <a:pt x="55547" y="84014"/>
                    <a:pt x="57208" y="84287"/>
                    <a:pt x="58869" y="84539"/>
                  </a:cubicBezTo>
                  <a:cubicBezTo>
                    <a:pt x="60446" y="84812"/>
                    <a:pt x="61939" y="85065"/>
                    <a:pt x="63515" y="85065"/>
                  </a:cubicBezTo>
                  <a:cubicBezTo>
                    <a:pt x="63720" y="85072"/>
                    <a:pt x="63924" y="85076"/>
                    <a:pt x="64129" y="85076"/>
                  </a:cubicBezTo>
                  <a:cubicBezTo>
                    <a:pt x="71623" y="85076"/>
                    <a:pt x="78746" y="80228"/>
                    <a:pt x="81386" y="73249"/>
                  </a:cubicBezTo>
                  <a:cubicBezTo>
                    <a:pt x="82963" y="69044"/>
                    <a:pt x="82963" y="64482"/>
                    <a:pt x="82963" y="60361"/>
                  </a:cubicBezTo>
                  <a:cubicBezTo>
                    <a:pt x="82963" y="50984"/>
                    <a:pt x="82963" y="39337"/>
                    <a:pt x="89628" y="31284"/>
                  </a:cubicBezTo>
                  <a:cubicBezTo>
                    <a:pt x="90931" y="29792"/>
                    <a:pt x="92340" y="28467"/>
                    <a:pt x="93833" y="27164"/>
                  </a:cubicBezTo>
                  <a:cubicBezTo>
                    <a:pt x="95136" y="25839"/>
                    <a:pt x="96545" y="24536"/>
                    <a:pt x="97764" y="23127"/>
                  </a:cubicBezTo>
                  <a:cubicBezTo>
                    <a:pt x="103104" y="16904"/>
                    <a:pt x="104786" y="7884"/>
                    <a:pt x="102053" y="189"/>
                  </a:cubicBezTo>
                  <a:lnTo>
                    <a:pt x="101969"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5400000">
              <a:off x="7911590" y="902109"/>
              <a:ext cx="557435" cy="971685"/>
            </a:xfrm>
            <a:custGeom>
              <a:avLst/>
              <a:gdLst/>
              <a:ahLst/>
              <a:cxnLst/>
              <a:rect l="l" t="t" r="r" b="b"/>
              <a:pathLst>
                <a:path w="23822" h="41525" extrusionOk="0">
                  <a:moveTo>
                    <a:pt x="12342" y="695"/>
                  </a:moveTo>
                  <a:cubicBezTo>
                    <a:pt x="13835" y="695"/>
                    <a:pt x="15328" y="1136"/>
                    <a:pt x="16736" y="1998"/>
                  </a:cubicBezTo>
                  <a:cubicBezTo>
                    <a:pt x="23128" y="5951"/>
                    <a:pt x="22686" y="15328"/>
                    <a:pt x="22329" y="22161"/>
                  </a:cubicBezTo>
                  <a:cubicBezTo>
                    <a:pt x="22245" y="22854"/>
                    <a:pt x="22245" y="23464"/>
                    <a:pt x="22245" y="24074"/>
                  </a:cubicBezTo>
                  <a:cubicBezTo>
                    <a:pt x="22076" y="27417"/>
                    <a:pt x="21803" y="31348"/>
                    <a:pt x="20142" y="34775"/>
                  </a:cubicBezTo>
                  <a:cubicBezTo>
                    <a:pt x="18397" y="38265"/>
                    <a:pt x="15159" y="40641"/>
                    <a:pt x="11901" y="40809"/>
                  </a:cubicBezTo>
                  <a:cubicBezTo>
                    <a:pt x="11837" y="40811"/>
                    <a:pt x="11772" y="40812"/>
                    <a:pt x="11708" y="40812"/>
                  </a:cubicBezTo>
                  <a:cubicBezTo>
                    <a:pt x="8451" y="40812"/>
                    <a:pt x="5220" y="38727"/>
                    <a:pt x="3323" y="35469"/>
                  </a:cubicBezTo>
                  <a:cubicBezTo>
                    <a:pt x="1389" y="32063"/>
                    <a:pt x="968" y="28111"/>
                    <a:pt x="863" y="24957"/>
                  </a:cubicBezTo>
                  <a:cubicBezTo>
                    <a:pt x="695" y="18481"/>
                    <a:pt x="1220" y="13225"/>
                    <a:pt x="2629" y="8936"/>
                  </a:cubicBezTo>
                  <a:cubicBezTo>
                    <a:pt x="4206" y="4101"/>
                    <a:pt x="8221" y="695"/>
                    <a:pt x="12342" y="695"/>
                  </a:cubicBezTo>
                  <a:close/>
                  <a:moveTo>
                    <a:pt x="12342" y="1"/>
                  </a:moveTo>
                  <a:cubicBezTo>
                    <a:pt x="7969" y="1"/>
                    <a:pt x="3596" y="3680"/>
                    <a:pt x="1914" y="8663"/>
                  </a:cubicBezTo>
                  <a:cubicBezTo>
                    <a:pt x="527" y="13036"/>
                    <a:pt x="1" y="18397"/>
                    <a:pt x="169" y="25041"/>
                  </a:cubicBezTo>
                  <a:cubicBezTo>
                    <a:pt x="253" y="28195"/>
                    <a:pt x="695" y="32315"/>
                    <a:pt x="2713" y="35826"/>
                  </a:cubicBezTo>
                  <a:cubicBezTo>
                    <a:pt x="4731" y="39232"/>
                    <a:pt x="8137" y="41524"/>
                    <a:pt x="11564" y="41524"/>
                  </a:cubicBezTo>
                  <a:lnTo>
                    <a:pt x="11901" y="41524"/>
                  </a:lnTo>
                  <a:cubicBezTo>
                    <a:pt x="15412" y="41335"/>
                    <a:pt x="18923" y="38791"/>
                    <a:pt x="20752" y="35028"/>
                  </a:cubicBezTo>
                  <a:cubicBezTo>
                    <a:pt x="22518" y="31538"/>
                    <a:pt x="22770" y="27585"/>
                    <a:pt x="22938" y="24074"/>
                  </a:cubicBezTo>
                  <a:cubicBezTo>
                    <a:pt x="22938" y="23548"/>
                    <a:pt x="22938" y="22939"/>
                    <a:pt x="23044" y="22329"/>
                  </a:cubicBezTo>
                  <a:lnTo>
                    <a:pt x="23044" y="22245"/>
                  </a:lnTo>
                  <a:cubicBezTo>
                    <a:pt x="23380" y="15244"/>
                    <a:pt x="23821" y="5593"/>
                    <a:pt x="17073" y="1389"/>
                  </a:cubicBezTo>
                  <a:cubicBezTo>
                    <a:pt x="15580" y="421"/>
                    <a:pt x="13919" y="1"/>
                    <a:pt x="1234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5400000">
              <a:off x="8708091" y="1384746"/>
              <a:ext cx="730103" cy="637627"/>
            </a:xfrm>
            <a:custGeom>
              <a:avLst/>
              <a:gdLst/>
              <a:ahLst/>
              <a:cxnLst/>
              <a:rect l="l" t="t" r="r" b="b"/>
              <a:pathLst>
                <a:path w="31201" h="27249" extrusionOk="0">
                  <a:moveTo>
                    <a:pt x="4394" y="0"/>
                  </a:moveTo>
                  <a:lnTo>
                    <a:pt x="3785" y="190"/>
                  </a:lnTo>
                  <a:lnTo>
                    <a:pt x="3785" y="358"/>
                  </a:lnTo>
                  <a:cubicBezTo>
                    <a:pt x="5782" y="5614"/>
                    <a:pt x="5004" y="12089"/>
                    <a:pt x="1577" y="18145"/>
                  </a:cubicBezTo>
                  <a:lnTo>
                    <a:pt x="1409" y="18502"/>
                  </a:lnTo>
                  <a:cubicBezTo>
                    <a:pt x="967" y="19364"/>
                    <a:pt x="442" y="20247"/>
                    <a:pt x="274" y="21214"/>
                  </a:cubicBezTo>
                  <a:cubicBezTo>
                    <a:pt x="0" y="22265"/>
                    <a:pt x="105" y="23653"/>
                    <a:pt x="1157" y="24452"/>
                  </a:cubicBezTo>
                  <a:cubicBezTo>
                    <a:pt x="1682" y="24977"/>
                    <a:pt x="2376" y="25146"/>
                    <a:pt x="3343" y="25146"/>
                  </a:cubicBezTo>
                  <a:cubicBezTo>
                    <a:pt x="3785" y="25146"/>
                    <a:pt x="4310" y="25146"/>
                    <a:pt x="4731" y="25062"/>
                  </a:cubicBezTo>
                  <a:cubicBezTo>
                    <a:pt x="5236" y="25002"/>
                    <a:pt x="5773" y="24943"/>
                    <a:pt x="6230" y="24943"/>
                  </a:cubicBezTo>
                  <a:cubicBezTo>
                    <a:pt x="6420" y="24943"/>
                    <a:pt x="6595" y="24953"/>
                    <a:pt x="6749" y="24977"/>
                  </a:cubicBezTo>
                  <a:cubicBezTo>
                    <a:pt x="7632" y="25146"/>
                    <a:pt x="8515" y="25587"/>
                    <a:pt x="9377" y="26029"/>
                  </a:cubicBezTo>
                  <a:cubicBezTo>
                    <a:pt x="10260" y="26554"/>
                    <a:pt x="11227" y="27080"/>
                    <a:pt x="12278" y="27248"/>
                  </a:cubicBezTo>
                  <a:lnTo>
                    <a:pt x="12720" y="27248"/>
                  </a:lnTo>
                  <a:cubicBezTo>
                    <a:pt x="15075" y="27248"/>
                    <a:pt x="16925" y="25146"/>
                    <a:pt x="17619" y="24284"/>
                  </a:cubicBezTo>
                  <a:cubicBezTo>
                    <a:pt x="18060" y="23653"/>
                    <a:pt x="18502" y="23043"/>
                    <a:pt x="18922" y="22433"/>
                  </a:cubicBezTo>
                  <a:cubicBezTo>
                    <a:pt x="19553" y="21382"/>
                    <a:pt x="20247" y="20331"/>
                    <a:pt x="21025" y="19553"/>
                  </a:cubicBezTo>
                  <a:cubicBezTo>
                    <a:pt x="21824" y="18754"/>
                    <a:pt x="22707" y="18145"/>
                    <a:pt x="23653" y="17619"/>
                  </a:cubicBezTo>
                  <a:cubicBezTo>
                    <a:pt x="24367" y="17093"/>
                    <a:pt x="25145" y="16568"/>
                    <a:pt x="25860" y="16042"/>
                  </a:cubicBezTo>
                  <a:cubicBezTo>
                    <a:pt x="29708" y="12615"/>
                    <a:pt x="30591" y="7023"/>
                    <a:pt x="31116" y="1577"/>
                  </a:cubicBezTo>
                  <a:lnTo>
                    <a:pt x="31200" y="1409"/>
                  </a:lnTo>
                  <a:lnTo>
                    <a:pt x="30486" y="1325"/>
                  </a:lnTo>
                  <a:lnTo>
                    <a:pt x="30401" y="1493"/>
                  </a:lnTo>
                  <a:cubicBezTo>
                    <a:pt x="29876" y="6833"/>
                    <a:pt x="29098" y="12279"/>
                    <a:pt x="25335" y="15516"/>
                  </a:cubicBezTo>
                  <a:cubicBezTo>
                    <a:pt x="24704" y="16042"/>
                    <a:pt x="23926" y="16568"/>
                    <a:pt x="23232" y="17009"/>
                  </a:cubicBezTo>
                  <a:cubicBezTo>
                    <a:pt x="22349" y="17619"/>
                    <a:pt x="21382" y="18229"/>
                    <a:pt x="20604" y="19028"/>
                  </a:cubicBezTo>
                  <a:cubicBezTo>
                    <a:pt x="19637" y="19890"/>
                    <a:pt x="19027" y="20941"/>
                    <a:pt x="18312" y="21992"/>
                  </a:cubicBezTo>
                  <a:cubicBezTo>
                    <a:pt x="17871" y="22602"/>
                    <a:pt x="17535" y="23317"/>
                    <a:pt x="17093" y="23926"/>
                  </a:cubicBezTo>
                  <a:cubicBezTo>
                    <a:pt x="16427" y="24673"/>
                    <a:pt x="14772" y="26564"/>
                    <a:pt x="12631" y="26564"/>
                  </a:cubicBezTo>
                  <a:cubicBezTo>
                    <a:pt x="12542" y="26564"/>
                    <a:pt x="12453" y="26561"/>
                    <a:pt x="12363" y="26554"/>
                  </a:cubicBezTo>
                  <a:cubicBezTo>
                    <a:pt x="11395" y="26386"/>
                    <a:pt x="10618" y="25945"/>
                    <a:pt x="9650" y="25419"/>
                  </a:cubicBezTo>
                  <a:cubicBezTo>
                    <a:pt x="8767" y="24977"/>
                    <a:pt x="7884" y="24452"/>
                    <a:pt x="6833" y="24284"/>
                  </a:cubicBezTo>
                  <a:lnTo>
                    <a:pt x="6139" y="24284"/>
                  </a:lnTo>
                  <a:cubicBezTo>
                    <a:pt x="5614" y="24284"/>
                    <a:pt x="5172" y="24368"/>
                    <a:pt x="4647" y="24368"/>
                  </a:cubicBezTo>
                  <a:cubicBezTo>
                    <a:pt x="4205" y="24452"/>
                    <a:pt x="3785" y="24452"/>
                    <a:pt x="3343" y="24452"/>
                  </a:cubicBezTo>
                  <a:cubicBezTo>
                    <a:pt x="2544" y="24452"/>
                    <a:pt x="2019" y="24284"/>
                    <a:pt x="1577" y="23926"/>
                  </a:cubicBezTo>
                  <a:cubicBezTo>
                    <a:pt x="967" y="23401"/>
                    <a:pt x="715" y="22349"/>
                    <a:pt x="883" y="21298"/>
                  </a:cubicBezTo>
                  <a:cubicBezTo>
                    <a:pt x="1157" y="20499"/>
                    <a:pt x="1577" y="19637"/>
                    <a:pt x="2019" y="18838"/>
                  </a:cubicBezTo>
                  <a:lnTo>
                    <a:pt x="2208" y="18502"/>
                  </a:lnTo>
                  <a:cubicBezTo>
                    <a:pt x="5698" y="12279"/>
                    <a:pt x="6497" y="5530"/>
                    <a:pt x="4478" y="106"/>
                  </a:cubicBezTo>
                  <a:lnTo>
                    <a:pt x="439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5400000">
              <a:off x="9000077" y="1510919"/>
              <a:ext cx="303568" cy="389680"/>
            </a:xfrm>
            <a:custGeom>
              <a:avLst/>
              <a:gdLst/>
              <a:ahLst/>
              <a:cxnLst/>
              <a:rect l="l" t="t" r="r" b="b"/>
              <a:pathLst>
                <a:path w="12973" h="16653" extrusionOk="0">
                  <a:moveTo>
                    <a:pt x="2272" y="1"/>
                  </a:moveTo>
                  <a:lnTo>
                    <a:pt x="1578" y="169"/>
                  </a:lnTo>
                  <a:lnTo>
                    <a:pt x="1662" y="358"/>
                  </a:lnTo>
                  <a:cubicBezTo>
                    <a:pt x="2545" y="4815"/>
                    <a:pt x="2103" y="9546"/>
                    <a:pt x="358" y="13835"/>
                  </a:cubicBezTo>
                  <a:cubicBezTo>
                    <a:pt x="169" y="14192"/>
                    <a:pt x="1" y="14634"/>
                    <a:pt x="85" y="15075"/>
                  </a:cubicBezTo>
                  <a:cubicBezTo>
                    <a:pt x="169" y="16042"/>
                    <a:pt x="1136" y="16568"/>
                    <a:pt x="2019" y="16652"/>
                  </a:cubicBezTo>
                  <a:lnTo>
                    <a:pt x="2103" y="16652"/>
                  </a:lnTo>
                  <a:cubicBezTo>
                    <a:pt x="3239" y="16652"/>
                    <a:pt x="4206" y="15937"/>
                    <a:pt x="5257" y="15159"/>
                  </a:cubicBezTo>
                  <a:lnTo>
                    <a:pt x="8242" y="12889"/>
                  </a:lnTo>
                  <a:cubicBezTo>
                    <a:pt x="9104" y="12258"/>
                    <a:pt x="9987" y="11480"/>
                    <a:pt x="10597" y="10513"/>
                  </a:cubicBezTo>
                  <a:cubicBezTo>
                    <a:pt x="11123" y="9630"/>
                    <a:pt x="11291" y="8684"/>
                    <a:pt x="11564" y="7801"/>
                  </a:cubicBezTo>
                  <a:lnTo>
                    <a:pt x="12973" y="800"/>
                  </a:lnTo>
                  <a:lnTo>
                    <a:pt x="12258" y="610"/>
                  </a:lnTo>
                  <a:lnTo>
                    <a:pt x="10870" y="7633"/>
                  </a:lnTo>
                  <a:cubicBezTo>
                    <a:pt x="10681" y="8495"/>
                    <a:pt x="10429" y="9378"/>
                    <a:pt x="9987" y="10155"/>
                  </a:cubicBezTo>
                  <a:cubicBezTo>
                    <a:pt x="9462" y="11039"/>
                    <a:pt x="8579" y="11732"/>
                    <a:pt x="7801" y="12363"/>
                  </a:cubicBezTo>
                  <a:lnTo>
                    <a:pt x="4815" y="14634"/>
                  </a:lnTo>
                  <a:cubicBezTo>
                    <a:pt x="3932" y="15327"/>
                    <a:pt x="3070" y="15937"/>
                    <a:pt x="2103" y="15937"/>
                  </a:cubicBezTo>
                  <a:lnTo>
                    <a:pt x="2019" y="15937"/>
                  </a:lnTo>
                  <a:cubicBezTo>
                    <a:pt x="1494" y="15853"/>
                    <a:pt x="884" y="15517"/>
                    <a:pt x="779" y="14991"/>
                  </a:cubicBezTo>
                  <a:cubicBezTo>
                    <a:pt x="695" y="14718"/>
                    <a:pt x="884" y="14360"/>
                    <a:pt x="1052" y="14024"/>
                  </a:cubicBezTo>
                  <a:cubicBezTo>
                    <a:pt x="2797" y="9735"/>
                    <a:pt x="3239" y="4815"/>
                    <a:pt x="2356" y="169"/>
                  </a:cubicBezTo>
                  <a:lnTo>
                    <a:pt x="227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a:off x="8007039" y="1147131"/>
              <a:ext cx="344401" cy="522499"/>
            </a:xfrm>
            <a:custGeom>
              <a:avLst/>
              <a:gdLst/>
              <a:ahLst/>
              <a:cxnLst/>
              <a:rect l="l" t="t" r="r" b="b"/>
              <a:pathLst>
                <a:path w="14718" h="22329" extrusionOk="0">
                  <a:moveTo>
                    <a:pt x="8578" y="694"/>
                  </a:moveTo>
                  <a:cubicBezTo>
                    <a:pt x="9987" y="779"/>
                    <a:pt x="11038" y="1493"/>
                    <a:pt x="11648" y="2713"/>
                  </a:cubicBezTo>
                  <a:cubicBezTo>
                    <a:pt x="13834" y="6918"/>
                    <a:pt x="10428" y="17072"/>
                    <a:pt x="8494" y="20142"/>
                  </a:cubicBezTo>
                  <a:cubicBezTo>
                    <a:pt x="8053" y="20668"/>
                    <a:pt x="7716" y="21193"/>
                    <a:pt x="7106" y="21467"/>
                  </a:cubicBezTo>
                  <a:cubicBezTo>
                    <a:pt x="6913" y="21544"/>
                    <a:pt x="6689" y="21582"/>
                    <a:pt x="6452" y="21582"/>
                  </a:cubicBezTo>
                  <a:cubicBezTo>
                    <a:pt x="5916" y="21582"/>
                    <a:pt x="5310" y="21389"/>
                    <a:pt x="4815" y="21025"/>
                  </a:cubicBezTo>
                  <a:cubicBezTo>
                    <a:pt x="4121" y="20415"/>
                    <a:pt x="3679" y="19532"/>
                    <a:pt x="3322" y="18733"/>
                  </a:cubicBezTo>
                  <a:cubicBezTo>
                    <a:pt x="1661" y="14970"/>
                    <a:pt x="883" y="7170"/>
                    <a:pt x="3511" y="3238"/>
                  </a:cubicBezTo>
                  <a:cubicBezTo>
                    <a:pt x="4562" y="1577"/>
                    <a:pt x="6139" y="694"/>
                    <a:pt x="8158" y="694"/>
                  </a:cubicBezTo>
                  <a:close/>
                  <a:moveTo>
                    <a:pt x="8158" y="1"/>
                  </a:moveTo>
                  <a:cubicBezTo>
                    <a:pt x="5866" y="1"/>
                    <a:pt x="4121" y="968"/>
                    <a:pt x="2902" y="2797"/>
                  </a:cubicBezTo>
                  <a:cubicBezTo>
                    <a:pt x="0" y="7359"/>
                    <a:pt x="1136" y="15685"/>
                    <a:pt x="2628" y="19007"/>
                  </a:cubicBezTo>
                  <a:cubicBezTo>
                    <a:pt x="3070" y="19890"/>
                    <a:pt x="3511" y="20836"/>
                    <a:pt x="4373" y="21551"/>
                  </a:cubicBezTo>
                  <a:cubicBezTo>
                    <a:pt x="5004" y="21992"/>
                    <a:pt x="5698" y="22329"/>
                    <a:pt x="6392" y="22329"/>
                  </a:cubicBezTo>
                  <a:cubicBezTo>
                    <a:pt x="6749" y="22329"/>
                    <a:pt x="7106" y="22244"/>
                    <a:pt x="7443" y="22076"/>
                  </a:cubicBezTo>
                  <a:cubicBezTo>
                    <a:pt x="8158" y="21803"/>
                    <a:pt x="8578" y="21109"/>
                    <a:pt x="9020" y="20499"/>
                  </a:cubicBezTo>
                  <a:cubicBezTo>
                    <a:pt x="10786" y="17787"/>
                    <a:pt x="14717" y="7170"/>
                    <a:pt x="12257" y="2355"/>
                  </a:cubicBezTo>
                  <a:cubicBezTo>
                    <a:pt x="11564" y="863"/>
                    <a:pt x="10344" y="85"/>
                    <a:pt x="8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a:off x="7830673" y="-242455"/>
              <a:ext cx="1254544" cy="1887725"/>
            </a:xfrm>
            <a:custGeom>
              <a:avLst/>
              <a:gdLst/>
              <a:ahLst/>
              <a:cxnLst/>
              <a:rect l="l" t="t" r="r" b="b"/>
              <a:pathLst>
                <a:path w="53613" h="80672" extrusionOk="0">
                  <a:moveTo>
                    <a:pt x="49492" y="1"/>
                  </a:moveTo>
                  <a:lnTo>
                    <a:pt x="48966" y="337"/>
                  </a:lnTo>
                  <a:lnTo>
                    <a:pt x="49050" y="527"/>
                  </a:lnTo>
                  <a:cubicBezTo>
                    <a:pt x="51679" y="4458"/>
                    <a:pt x="52898" y="8747"/>
                    <a:pt x="52372" y="12784"/>
                  </a:cubicBezTo>
                  <a:cubicBezTo>
                    <a:pt x="51763" y="17430"/>
                    <a:pt x="48966" y="21362"/>
                    <a:pt x="46254" y="25230"/>
                  </a:cubicBezTo>
                  <a:cubicBezTo>
                    <a:pt x="45203" y="26702"/>
                    <a:pt x="44047" y="28195"/>
                    <a:pt x="43101" y="29771"/>
                  </a:cubicBezTo>
                  <a:cubicBezTo>
                    <a:pt x="39064" y="36352"/>
                    <a:pt x="37130" y="44236"/>
                    <a:pt x="37571" y="51931"/>
                  </a:cubicBezTo>
                  <a:cubicBezTo>
                    <a:pt x="37655" y="53424"/>
                    <a:pt x="37845" y="55001"/>
                    <a:pt x="38013" y="56493"/>
                  </a:cubicBezTo>
                  <a:cubicBezTo>
                    <a:pt x="38454" y="60173"/>
                    <a:pt x="38896" y="64020"/>
                    <a:pt x="37929" y="67615"/>
                  </a:cubicBezTo>
                  <a:cubicBezTo>
                    <a:pt x="36793" y="72009"/>
                    <a:pt x="33450" y="75857"/>
                    <a:pt x="29161" y="77959"/>
                  </a:cubicBezTo>
                  <a:cubicBezTo>
                    <a:pt x="26395" y="79285"/>
                    <a:pt x="23183" y="79989"/>
                    <a:pt x="19886" y="79989"/>
                  </a:cubicBezTo>
                  <a:cubicBezTo>
                    <a:pt x="18373" y="79989"/>
                    <a:pt x="16842" y="79840"/>
                    <a:pt x="15327" y="79536"/>
                  </a:cubicBezTo>
                  <a:cubicBezTo>
                    <a:pt x="12510" y="78927"/>
                    <a:pt x="10681" y="77959"/>
                    <a:pt x="9630" y="76383"/>
                  </a:cubicBezTo>
                  <a:cubicBezTo>
                    <a:pt x="8831" y="75247"/>
                    <a:pt x="8579" y="73755"/>
                    <a:pt x="8305" y="72262"/>
                  </a:cubicBezTo>
                  <a:cubicBezTo>
                    <a:pt x="8137" y="71211"/>
                    <a:pt x="7969" y="70159"/>
                    <a:pt x="7527" y="69108"/>
                  </a:cubicBezTo>
                  <a:cubicBezTo>
                    <a:pt x="7002" y="67699"/>
                    <a:pt x="6119" y="66480"/>
                    <a:pt x="5152" y="65261"/>
                  </a:cubicBezTo>
                  <a:cubicBezTo>
                    <a:pt x="4731" y="64651"/>
                    <a:pt x="4206" y="64020"/>
                    <a:pt x="3764" y="63326"/>
                  </a:cubicBezTo>
                  <a:cubicBezTo>
                    <a:pt x="2271" y="60867"/>
                    <a:pt x="1472" y="58070"/>
                    <a:pt x="695" y="55274"/>
                  </a:cubicBezTo>
                  <a:cubicBezTo>
                    <a:pt x="3154" y="45540"/>
                    <a:pt x="3491" y="35217"/>
                    <a:pt x="1914" y="25398"/>
                  </a:cubicBezTo>
                  <a:cubicBezTo>
                    <a:pt x="1830" y="24873"/>
                    <a:pt x="1746" y="24431"/>
                    <a:pt x="1662" y="23906"/>
                  </a:cubicBezTo>
                  <a:cubicBezTo>
                    <a:pt x="1304" y="21446"/>
                    <a:pt x="863" y="19007"/>
                    <a:pt x="1052" y="16547"/>
                  </a:cubicBezTo>
                  <a:cubicBezTo>
                    <a:pt x="1388" y="11985"/>
                    <a:pt x="3848" y="7444"/>
                    <a:pt x="8410" y="2881"/>
                  </a:cubicBezTo>
                  <a:lnTo>
                    <a:pt x="8495" y="2797"/>
                  </a:lnTo>
                  <a:lnTo>
                    <a:pt x="7969" y="2272"/>
                  </a:lnTo>
                  <a:lnTo>
                    <a:pt x="7885" y="2440"/>
                  </a:lnTo>
                  <a:cubicBezTo>
                    <a:pt x="3238" y="7002"/>
                    <a:pt x="695" y="11733"/>
                    <a:pt x="337" y="16463"/>
                  </a:cubicBezTo>
                  <a:cubicBezTo>
                    <a:pt x="169" y="19007"/>
                    <a:pt x="610" y="21551"/>
                    <a:pt x="1052" y="24074"/>
                  </a:cubicBezTo>
                  <a:cubicBezTo>
                    <a:pt x="1136" y="24515"/>
                    <a:pt x="1220" y="25041"/>
                    <a:pt x="1220" y="25483"/>
                  </a:cubicBezTo>
                  <a:cubicBezTo>
                    <a:pt x="2797" y="35301"/>
                    <a:pt x="2440" y="45540"/>
                    <a:pt x="1" y="55190"/>
                  </a:cubicBezTo>
                  <a:lnTo>
                    <a:pt x="1" y="55274"/>
                  </a:lnTo>
                  <a:lnTo>
                    <a:pt x="1" y="55358"/>
                  </a:lnTo>
                  <a:cubicBezTo>
                    <a:pt x="779" y="58239"/>
                    <a:pt x="1578" y="61140"/>
                    <a:pt x="3238" y="63768"/>
                  </a:cubicBezTo>
                  <a:cubicBezTo>
                    <a:pt x="3680" y="64378"/>
                    <a:pt x="4100" y="65071"/>
                    <a:pt x="4626" y="65702"/>
                  </a:cubicBezTo>
                  <a:cubicBezTo>
                    <a:pt x="5509" y="66837"/>
                    <a:pt x="6392" y="68057"/>
                    <a:pt x="6918" y="69381"/>
                  </a:cubicBezTo>
                  <a:cubicBezTo>
                    <a:pt x="7254" y="70328"/>
                    <a:pt x="7443" y="71379"/>
                    <a:pt x="7612" y="72346"/>
                  </a:cubicBezTo>
                  <a:cubicBezTo>
                    <a:pt x="7885" y="73923"/>
                    <a:pt x="8221" y="75500"/>
                    <a:pt x="9104" y="76824"/>
                  </a:cubicBezTo>
                  <a:cubicBezTo>
                    <a:pt x="10240" y="78485"/>
                    <a:pt x="12258" y="79620"/>
                    <a:pt x="15243" y="80146"/>
                  </a:cubicBezTo>
                  <a:cubicBezTo>
                    <a:pt x="16820" y="80503"/>
                    <a:pt x="18481" y="80672"/>
                    <a:pt x="20058" y="80672"/>
                  </a:cubicBezTo>
                  <a:cubicBezTo>
                    <a:pt x="23380" y="80672"/>
                    <a:pt x="26618" y="79978"/>
                    <a:pt x="29435" y="78569"/>
                  </a:cubicBezTo>
                  <a:cubicBezTo>
                    <a:pt x="33976" y="76383"/>
                    <a:pt x="37403" y="72346"/>
                    <a:pt x="38622" y="67805"/>
                  </a:cubicBezTo>
                  <a:cubicBezTo>
                    <a:pt x="39590" y="64020"/>
                    <a:pt x="39148" y="60173"/>
                    <a:pt x="38707" y="56409"/>
                  </a:cubicBezTo>
                  <a:cubicBezTo>
                    <a:pt x="38538" y="54917"/>
                    <a:pt x="38370" y="53424"/>
                    <a:pt x="38265" y="51931"/>
                  </a:cubicBezTo>
                  <a:cubicBezTo>
                    <a:pt x="37845" y="44320"/>
                    <a:pt x="39758" y="36604"/>
                    <a:pt x="43710" y="30129"/>
                  </a:cubicBezTo>
                  <a:cubicBezTo>
                    <a:pt x="44677" y="28552"/>
                    <a:pt x="45729" y="27059"/>
                    <a:pt x="46780" y="25567"/>
                  </a:cubicBezTo>
                  <a:cubicBezTo>
                    <a:pt x="49576" y="21719"/>
                    <a:pt x="52456" y="17682"/>
                    <a:pt x="53087" y="12868"/>
                  </a:cubicBezTo>
                  <a:cubicBezTo>
                    <a:pt x="53613" y="8663"/>
                    <a:pt x="52372" y="4206"/>
                    <a:pt x="49576" y="85"/>
                  </a:cubicBezTo>
                  <a:lnTo>
                    <a:pt x="4949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5400000">
              <a:off x="8125115" y="-75917"/>
              <a:ext cx="987878" cy="1545804"/>
            </a:xfrm>
            <a:custGeom>
              <a:avLst/>
              <a:gdLst/>
              <a:ahLst/>
              <a:cxnLst/>
              <a:rect l="l" t="t" r="r" b="b"/>
              <a:pathLst>
                <a:path w="42217" h="66060" extrusionOk="0">
                  <a:moveTo>
                    <a:pt x="38979" y="0"/>
                  </a:moveTo>
                  <a:lnTo>
                    <a:pt x="38370" y="358"/>
                  </a:lnTo>
                  <a:lnTo>
                    <a:pt x="38454" y="526"/>
                  </a:lnTo>
                  <a:cubicBezTo>
                    <a:pt x="40556" y="3680"/>
                    <a:pt x="41523" y="7191"/>
                    <a:pt x="41166" y="10429"/>
                  </a:cubicBezTo>
                  <a:cubicBezTo>
                    <a:pt x="40745" y="14297"/>
                    <a:pt x="38538" y="17619"/>
                    <a:pt x="36435" y="20773"/>
                  </a:cubicBezTo>
                  <a:cubicBezTo>
                    <a:pt x="35657" y="21992"/>
                    <a:pt x="34858" y="23232"/>
                    <a:pt x="34165" y="24368"/>
                  </a:cubicBezTo>
                  <a:cubicBezTo>
                    <a:pt x="31095" y="29792"/>
                    <a:pt x="29518" y="36183"/>
                    <a:pt x="29792" y="42323"/>
                  </a:cubicBezTo>
                  <a:cubicBezTo>
                    <a:pt x="29792" y="43458"/>
                    <a:pt x="29960" y="44782"/>
                    <a:pt x="30044" y="45918"/>
                  </a:cubicBezTo>
                  <a:cubicBezTo>
                    <a:pt x="30317" y="48882"/>
                    <a:pt x="30654" y="51952"/>
                    <a:pt x="29876" y="54853"/>
                  </a:cubicBezTo>
                  <a:cubicBezTo>
                    <a:pt x="28993" y="58448"/>
                    <a:pt x="26365" y="61770"/>
                    <a:pt x="23043" y="63599"/>
                  </a:cubicBezTo>
                  <a:cubicBezTo>
                    <a:pt x="20856" y="64756"/>
                    <a:pt x="18228" y="65365"/>
                    <a:pt x="15516" y="65365"/>
                  </a:cubicBezTo>
                  <a:cubicBezTo>
                    <a:pt x="14465" y="65365"/>
                    <a:pt x="13309" y="65281"/>
                    <a:pt x="12257" y="65092"/>
                  </a:cubicBezTo>
                  <a:cubicBezTo>
                    <a:pt x="10071" y="64756"/>
                    <a:pt x="8578" y="63957"/>
                    <a:pt x="7716" y="62821"/>
                  </a:cubicBezTo>
                  <a:cubicBezTo>
                    <a:pt x="7001" y="61854"/>
                    <a:pt x="6749" y="60635"/>
                    <a:pt x="6476" y="59310"/>
                  </a:cubicBezTo>
                  <a:cubicBezTo>
                    <a:pt x="6307" y="58532"/>
                    <a:pt x="6139" y="57733"/>
                    <a:pt x="5866" y="56956"/>
                  </a:cubicBezTo>
                  <a:cubicBezTo>
                    <a:pt x="5424" y="55820"/>
                    <a:pt x="4731" y="54853"/>
                    <a:pt x="4037" y="53886"/>
                  </a:cubicBezTo>
                  <a:cubicBezTo>
                    <a:pt x="3679" y="53360"/>
                    <a:pt x="3238" y="52751"/>
                    <a:pt x="2986" y="52225"/>
                  </a:cubicBezTo>
                  <a:cubicBezTo>
                    <a:pt x="2544" y="51426"/>
                    <a:pt x="2103" y="50564"/>
                    <a:pt x="1745" y="49513"/>
                  </a:cubicBezTo>
                  <a:cubicBezTo>
                    <a:pt x="1325" y="48188"/>
                    <a:pt x="967" y="46780"/>
                    <a:pt x="694" y="45560"/>
                  </a:cubicBezTo>
                  <a:cubicBezTo>
                    <a:pt x="2628" y="37592"/>
                    <a:pt x="3070" y="29182"/>
                    <a:pt x="2018" y="21214"/>
                  </a:cubicBezTo>
                  <a:cubicBezTo>
                    <a:pt x="1934" y="20773"/>
                    <a:pt x="1850" y="20331"/>
                    <a:pt x="1850" y="19974"/>
                  </a:cubicBezTo>
                  <a:cubicBezTo>
                    <a:pt x="1493" y="17976"/>
                    <a:pt x="1220" y="15958"/>
                    <a:pt x="1409" y="14024"/>
                  </a:cubicBezTo>
                  <a:cubicBezTo>
                    <a:pt x="1661" y="10344"/>
                    <a:pt x="3595" y="6581"/>
                    <a:pt x="6917" y="2734"/>
                  </a:cubicBezTo>
                  <a:lnTo>
                    <a:pt x="7106" y="2629"/>
                  </a:lnTo>
                  <a:lnTo>
                    <a:pt x="6581" y="2103"/>
                  </a:lnTo>
                  <a:lnTo>
                    <a:pt x="6392" y="2292"/>
                  </a:lnTo>
                  <a:cubicBezTo>
                    <a:pt x="2986" y="6224"/>
                    <a:pt x="1051" y="10092"/>
                    <a:pt x="694" y="13940"/>
                  </a:cubicBezTo>
                  <a:cubicBezTo>
                    <a:pt x="526" y="15958"/>
                    <a:pt x="799" y="18060"/>
                    <a:pt x="1135" y="20079"/>
                  </a:cubicBezTo>
                  <a:cubicBezTo>
                    <a:pt x="1135" y="20499"/>
                    <a:pt x="1220" y="20857"/>
                    <a:pt x="1325" y="21298"/>
                  </a:cubicBezTo>
                  <a:cubicBezTo>
                    <a:pt x="2376" y="29182"/>
                    <a:pt x="1934" y="37592"/>
                    <a:pt x="0" y="45476"/>
                  </a:cubicBezTo>
                  <a:lnTo>
                    <a:pt x="0" y="45560"/>
                  </a:lnTo>
                  <a:lnTo>
                    <a:pt x="0" y="45644"/>
                  </a:lnTo>
                  <a:cubicBezTo>
                    <a:pt x="273" y="46969"/>
                    <a:pt x="610" y="48357"/>
                    <a:pt x="1135" y="49765"/>
                  </a:cubicBezTo>
                  <a:cubicBezTo>
                    <a:pt x="1493" y="50816"/>
                    <a:pt x="1850" y="51699"/>
                    <a:pt x="2376" y="52561"/>
                  </a:cubicBezTo>
                  <a:cubicBezTo>
                    <a:pt x="2712" y="53087"/>
                    <a:pt x="3070" y="53718"/>
                    <a:pt x="3511" y="54327"/>
                  </a:cubicBezTo>
                  <a:cubicBezTo>
                    <a:pt x="4121" y="55189"/>
                    <a:pt x="4815" y="56157"/>
                    <a:pt x="5172" y="57208"/>
                  </a:cubicBezTo>
                  <a:cubicBezTo>
                    <a:pt x="5424" y="57923"/>
                    <a:pt x="5614" y="58701"/>
                    <a:pt x="5782" y="59499"/>
                  </a:cubicBezTo>
                  <a:cubicBezTo>
                    <a:pt x="6055" y="60803"/>
                    <a:pt x="6307" y="62128"/>
                    <a:pt x="7190" y="63179"/>
                  </a:cubicBezTo>
                  <a:cubicBezTo>
                    <a:pt x="8158" y="64482"/>
                    <a:pt x="9818" y="65365"/>
                    <a:pt x="12089" y="65807"/>
                  </a:cubicBezTo>
                  <a:cubicBezTo>
                    <a:pt x="13224" y="65975"/>
                    <a:pt x="14360" y="66059"/>
                    <a:pt x="15516" y="66059"/>
                  </a:cubicBezTo>
                  <a:cubicBezTo>
                    <a:pt x="18396" y="66059"/>
                    <a:pt x="21109" y="65449"/>
                    <a:pt x="23400" y="64230"/>
                  </a:cubicBezTo>
                  <a:cubicBezTo>
                    <a:pt x="26890" y="62296"/>
                    <a:pt x="29602" y="58869"/>
                    <a:pt x="30569" y="55021"/>
                  </a:cubicBezTo>
                  <a:cubicBezTo>
                    <a:pt x="31368" y="52036"/>
                    <a:pt x="31011" y="48882"/>
                    <a:pt x="30759" y="45918"/>
                  </a:cubicBezTo>
                  <a:cubicBezTo>
                    <a:pt x="30654" y="44677"/>
                    <a:pt x="30485" y="43458"/>
                    <a:pt x="30485" y="42238"/>
                  </a:cubicBezTo>
                  <a:cubicBezTo>
                    <a:pt x="30233" y="36268"/>
                    <a:pt x="31705" y="30065"/>
                    <a:pt x="34774" y="24704"/>
                  </a:cubicBezTo>
                  <a:cubicBezTo>
                    <a:pt x="35489" y="23569"/>
                    <a:pt x="36267" y="22349"/>
                    <a:pt x="37066" y="21214"/>
                  </a:cubicBezTo>
                  <a:cubicBezTo>
                    <a:pt x="39168" y="17871"/>
                    <a:pt x="41439" y="14549"/>
                    <a:pt x="41881" y="10513"/>
                  </a:cubicBezTo>
                  <a:cubicBezTo>
                    <a:pt x="42217" y="7107"/>
                    <a:pt x="41271" y="3427"/>
                    <a:pt x="39063" y="190"/>
                  </a:cubicBezTo>
                  <a:lnTo>
                    <a:pt x="3897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8418329" y="90375"/>
              <a:ext cx="721258" cy="1205357"/>
            </a:xfrm>
            <a:custGeom>
              <a:avLst/>
              <a:gdLst/>
              <a:ahLst/>
              <a:cxnLst/>
              <a:rect l="l" t="t" r="r" b="b"/>
              <a:pathLst>
                <a:path w="30823" h="51511" extrusionOk="0">
                  <a:moveTo>
                    <a:pt x="28383" y="1"/>
                  </a:moveTo>
                  <a:lnTo>
                    <a:pt x="27753" y="358"/>
                  </a:lnTo>
                  <a:lnTo>
                    <a:pt x="27858" y="527"/>
                  </a:lnTo>
                  <a:cubicBezTo>
                    <a:pt x="29435" y="2986"/>
                    <a:pt x="30128" y="5699"/>
                    <a:pt x="29960" y="8158"/>
                  </a:cubicBezTo>
                  <a:cubicBezTo>
                    <a:pt x="29687" y="11123"/>
                    <a:pt x="28110" y="13856"/>
                    <a:pt x="26617" y="16484"/>
                  </a:cubicBezTo>
                  <a:cubicBezTo>
                    <a:pt x="26176" y="17262"/>
                    <a:pt x="25650" y="18145"/>
                    <a:pt x="25230" y="19007"/>
                  </a:cubicBezTo>
                  <a:cubicBezTo>
                    <a:pt x="23022" y="23317"/>
                    <a:pt x="21887" y="27942"/>
                    <a:pt x="21887" y="32589"/>
                  </a:cubicBezTo>
                  <a:cubicBezTo>
                    <a:pt x="21887" y="33556"/>
                    <a:pt x="21971" y="34523"/>
                    <a:pt x="22076" y="35406"/>
                  </a:cubicBezTo>
                  <a:cubicBezTo>
                    <a:pt x="22160" y="37593"/>
                    <a:pt x="22328" y="39863"/>
                    <a:pt x="21803" y="42050"/>
                  </a:cubicBezTo>
                  <a:cubicBezTo>
                    <a:pt x="21109" y="45035"/>
                    <a:pt x="19343" y="47663"/>
                    <a:pt x="16988" y="49156"/>
                  </a:cubicBezTo>
                  <a:cubicBezTo>
                    <a:pt x="15327" y="50207"/>
                    <a:pt x="13141" y="50817"/>
                    <a:pt x="10849" y="50817"/>
                  </a:cubicBezTo>
                  <a:cubicBezTo>
                    <a:pt x="10323" y="50817"/>
                    <a:pt x="9714" y="50817"/>
                    <a:pt x="9104" y="50733"/>
                  </a:cubicBezTo>
                  <a:cubicBezTo>
                    <a:pt x="7527" y="50459"/>
                    <a:pt x="6392" y="49934"/>
                    <a:pt x="5677" y="49156"/>
                  </a:cubicBezTo>
                  <a:cubicBezTo>
                    <a:pt x="5067" y="48357"/>
                    <a:pt x="4815" y="47390"/>
                    <a:pt x="4542" y="46339"/>
                  </a:cubicBezTo>
                  <a:cubicBezTo>
                    <a:pt x="4374" y="45813"/>
                    <a:pt x="4289" y="45287"/>
                    <a:pt x="4100" y="44762"/>
                  </a:cubicBezTo>
                  <a:cubicBezTo>
                    <a:pt x="3764" y="43984"/>
                    <a:pt x="3322" y="43185"/>
                    <a:pt x="2881" y="42491"/>
                  </a:cubicBezTo>
                  <a:cubicBezTo>
                    <a:pt x="2629" y="42050"/>
                    <a:pt x="2355" y="41524"/>
                    <a:pt x="2103" y="40999"/>
                  </a:cubicBezTo>
                  <a:cubicBezTo>
                    <a:pt x="1746" y="40389"/>
                    <a:pt x="1577" y="39695"/>
                    <a:pt x="1304" y="38896"/>
                  </a:cubicBezTo>
                  <a:cubicBezTo>
                    <a:pt x="1052" y="37929"/>
                    <a:pt x="863" y="36983"/>
                    <a:pt x="694" y="35827"/>
                  </a:cubicBezTo>
                  <a:cubicBezTo>
                    <a:pt x="2103" y="29435"/>
                    <a:pt x="2523" y="23128"/>
                    <a:pt x="1998" y="17010"/>
                  </a:cubicBezTo>
                  <a:cubicBezTo>
                    <a:pt x="1998" y="16652"/>
                    <a:pt x="1914" y="16295"/>
                    <a:pt x="1914" y="15958"/>
                  </a:cubicBezTo>
                  <a:cubicBezTo>
                    <a:pt x="1746" y="14466"/>
                    <a:pt x="1577" y="12889"/>
                    <a:pt x="1746" y="11396"/>
                  </a:cubicBezTo>
                  <a:cubicBezTo>
                    <a:pt x="1998" y="8600"/>
                    <a:pt x="3238" y="5699"/>
                    <a:pt x="5509" y="2545"/>
                  </a:cubicBezTo>
                  <a:lnTo>
                    <a:pt x="5593" y="2377"/>
                  </a:lnTo>
                  <a:lnTo>
                    <a:pt x="5067" y="2019"/>
                  </a:lnTo>
                  <a:lnTo>
                    <a:pt x="4983" y="2103"/>
                  </a:lnTo>
                  <a:cubicBezTo>
                    <a:pt x="2629" y="5446"/>
                    <a:pt x="1304" y="8411"/>
                    <a:pt x="1052" y="11312"/>
                  </a:cubicBezTo>
                  <a:cubicBezTo>
                    <a:pt x="863" y="12889"/>
                    <a:pt x="1052" y="14466"/>
                    <a:pt x="1220" y="16043"/>
                  </a:cubicBezTo>
                  <a:cubicBezTo>
                    <a:pt x="1220" y="16379"/>
                    <a:pt x="1304" y="16736"/>
                    <a:pt x="1304" y="17010"/>
                  </a:cubicBezTo>
                  <a:cubicBezTo>
                    <a:pt x="1830" y="23128"/>
                    <a:pt x="1388" y="29435"/>
                    <a:pt x="1" y="35742"/>
                  </a:cubicBezTo>
                  <a:lnTo>
                    <a:pt x="1" y="35827"/>
                  </a:lnTo>
                  <a:lnTo>
                    <a:pt x="1" y="35932"/>
                  </a:lnTo>
                  <a:cubicBezTo>
                    <a:pt x="169" y="37067"/>
                    <a:pt x="337" y="38118"/>
                    <a:pt x="610" y="39085"/>
                  </a:cubicBezTo>
                  <a:cubicBezTo>
                    <a:pt x="863" y="39947"/>
                    <a:pt x="1136" y="40662"/>
                    <a:pt x="1472" y="41272"/>
                  </a:cubicBezTo>
                  <a:cubicBezTo>
                    <a:pt x="1746" y="41882"/>
                    <a:pt x="1998" y="42407"/>
                    <a:pt x="2271" y="42849"/>
                  </a:cubicBezTo>
                  <a:cubicBezTo>
                    <a:pt x="2713" y="43542"/>
                    <a:pt x="3154" y="44236"/>
                    <a:pt x="3406" y="45035"/>
                  </a:cubicBezTo>
                  <a:cubicBezTo>
                    <a:pt x="3575" y="45561"/>
                    <a:pt x="3764" y="46086"/>
                    <a:pt x="3848" y="46528"/>
                  </a:cubicBezTo>
                  <a:cubicBezTo>
                    <a:pt x="4205" y="47579"/>
                    <a:pt x="4458" y="48714"/>
                    <a:pt x="5151" y="49597"/>
                  </a:cubicBezTo>
                  <a:cubicBezTo>
                    <a:pt x="6034" y="50544"/>
                    <a:pt x="7254" y="51174"/>
                    <a:pt x="9020" y="51427"/>
                  </a:cubicBezTo>
                  <a:cubicBezTo>
                    <a:pt x="9630" y="51511"/>
                    <a:pt x="10239" y="51511"/>
                    <a:pt x="10849" y="51511"/>
                  </a:cubicBezTo>
                  <a:cubicBezTo>
                    <a:pt x="13225" y="51511"/>
                    <a:pt x="15580" y="50901"/>
                    <a:pt x="17346" y="49766"/>
                  </a:cubicBezTo>
                  <a:cubicBezTo>
                    <a:pt x="19869" y="48105"/>
                    <a:pt x="21719" y="45393"/>
                    <a:pt x="22497" y="42134"/>
                  </a:cubicBezTo>
                  <a:cubicBezTo>
                    <a:pt x="23022" y="39947"/>
                    <a:pt x="22854" y="37593"/>
                    <a:pt x="22770" y="35301"/>
                  </a:cubicBezTo>
                  <a:cubicBezTo>
                    <a:pt x="22686" y="34439"/>
                    <a:pt x="22602" y="33472"/>
                    <a:pt x="22602" y="32589"/>
                  </a:cubicBezTo>
                  <a:cubicBezTo>
                    <a:pt x="22602" y="28132"/>
                    <a:pt x="23737" y="23485"/>
                    <a:pt x="25839" y="19364"/>
                  </a:cubicBezTo>
                  <a:cubicBezTo>
                    <a:pt x="26281" y="18481"/>
                    <a:pt x="26807" y="17619"/>
                    <a:pt x="27227" y="16820"/>
                  </a:cubicBezTo>
                  <a:cubicBezTo>
                    <a:pt x="28804" y="14108"/>
                    <a:pt x="30381" y="11396"/>
                    <a:pt x="30654" y="8243"/>
                  </a:cubicBezTo>
                  <a:cubicBezTo>
                    <a:pt x="30822" y="5530"/>
                    <a:pt x="30128" y="2713"/>
                    <a:pt x="28467" y="190"/>
                  </a:cubicBezTo>
                  <a:lnTo>
                    <a:pt x="28383"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8709320" y="256410"/>
              <a:ext cx="459038" cy="864911"/>
            </a:xfrm>
            <a:custGeom>
              <a:avLst/>
              <a:gdLst/>
              <a:ahLst/>
              <a:cxnLst/>
              <a:rect l="l" t="t" r="r" b="b"/>
              <a:pathLst>
                <a:path w="19617" h="36962" extrusionOk="0">
                  <a:moveTo>
                    <a:pt x="17956" y="0"/>
                  </a:moveTo>
                  <a:lnTo>
                    <a:pt x="17346" y="358"/>
                  </a:lnTo>
                  <a:lnTo>
                    <a:pt x="17430" y="526"/>
                  </a:lnTo>
                  <a:cubicBezTo>
                    <a:pt x="18397" y="2187"/>
                    <a:pt x="18923" y="4037"/>
                    <a:pt x="18839" y="5866"/>
                  </a:cubicBezTo>
                  <a:cubicBezTo>
                    <a:pt x="18754" y="8158"/>
                    <a:pt x="17871" y="10260"/>
                    <a:pt x="16904" y="12363"/>
                  </a:cubicBezTo>
                  <a:cubicBezTo>
                    <a:pt x="16736" y="12783"/>
                    <a:pt x="16547" y="13225"/>
                    <a:pt x="16379" y="13666"/>
                  </a:cubicBezTo>
                  <a:cubicBezTo>
                    <a:pt x="15075" y="16736"/>
                    <a:pt x="14360" y="19890"/>
                    <a:pt x="14192" y="22875"/>
                  </a:cubicBezTo>
                  <a:lnTo>
                    <a:pt x="14192" y="24872"/>
                  </a:lnTo>
                  <a:cubicBezTo>
                    <a:pt x="14108" y="26281"/>
                    <a:pt x="14108" y="27774"/>
                    <a:pt x="13835" y="29266"/>
                  </a:cubicBezTo>
                  <a:cubicBezTo>
                    <a:pt x="13309" y="31705"/>
                    <a:pt x="12342" y="33555"/>
                    <a:pt x="10954" y="34691"/>
                  </a:cubicBezTo>
                  <a:cubicBezTo>
                    <a:pt x="9800" y="35748"/>
                    <a:pt x="8134" y="36276"/>
                    <a:pt x="6417" y="36276"/>
                  </a:cubicBezTo>
                  <a:cubicBezTo>
                    <a:pt x="6290" y="36276"/>
                    <a:pt x="6162" y="36273"/>
                    <a:pt x="6035" y="36268"/>
                  </a:cubicBezTo>
                  <a:cubicBezTo>
                    <a:pt x="5425" y="36268"/>
                    <a:pt x="4458" y="36099"/>
                    <a:pt x="3848" y="35490"/>
                  </a:cubicBezTo>
                  <a:cubicBezTo>
                    <a:pt x="3239" y="34859"/>
                    <a:pt x="2881" y="34081"/>
                    <a:pt x="2629" y="33198"/>
                  </a:cubicBezTo>
                  <a:cubicBezTo>
                    <a:pt x="2545" y="33030"/>
                    <a:pt x="2545" y="32862"/>
                    <a:pt x="2461" y="32588"/>
                  </a:cubicBezTo>
                  <a:cubicBezTo>
                    <a:pt x="2271" y="32231"/>
                    <a:pt x="2103" y="31810"/>
                    <a:pt x="1935" y="31369"/>
                  </a:cubicBezTo>
                  <a:cubicBezTo>
                    <a:pt x="1662" y="30843"/>
                    <a:pt x="1494" y="30402"/>
                    <a:pt x="1304" y="29876"/>
                  </a:cubicBezTo>
                  <a:cubicBezTo>
                    <a:pt x="1136" y="29435"/>
                    <a:pt x="1052" y="28909"/>
                    <a:pt x="968" y="28299"/>
                  </a:cubicBezTo>
                  <a:cubicBezTo>
                    <a:pt x="884" y="27605"/>
                    <a:pt x="779" y="26891"/>
                    <a:pt x="695" y="26197"/>
                  </a:cubicBezTo>
                  <a:cubicBezTo>
                    <a:pt x="1746" y="21298"/>
                    <a:pt x="2187" y="16904"/>
                    <a:pt x="2103" y="12783"/>
                  </a:cubicBezTo>
                  <a:lnTo>
                    <a:pt x="2103" y="12005"/>
                  </a:lnTo>
                  <a:lnTo>
                    <a:pt x="2103" y="11921"/>
                  </a:lnTo>
                  <a:cubicBezTo>
                    <a:pt x="2103" y="10954"/>
                    <a:pt x="2103" y="9903"/>
                    <a:pt x="2187" y="8852"/>
                  </a:cubicBezTo>
                  <a:cubicBezTo>
                    <a:pt x="2461" y="6392"/>
                    <a:pt x="3407" y="4037"/>
                    <a:pt x="4206" y="2271"/>
                  </a:cubicBezTo>
                  <a:lnTo>
                    <a:pt x="4290" y="2103"/>
                  </a:lnTo>
                  <a:lnTo>
                    <a:pt x="3680" y="1851"/>
                  </a:lnTo>
                  <a:lnTo>
                    <a:pt x="3596" y="2019"/>
                  </a:lnTo>
                  <a:cubicBezTo>
                    <a:pt x="2713" y="3848"/>
                    <a:pt x="1746" y="6224"/>
                    <a:pt x="1494" y="8768"/>
                  </a:cubicBezTo>
                  <a:cubicBezTo>
                    <a:pt x="1409" y="9819"/>
                    <a:pt x="1409" y="10954"/>
                    <a:pt x="1409" y="12005"/>
                  </a:cubicBezTo>
                  <a:lnTo>
                    <a:pt x="1409" y="12090"/>
                  </a:lnTo>
                  <a:lnTo>
                    <a:pt x="1409" y="12783"/>
                  </a:lnTo>
                  <a:cubicBezTo>
                    <a:pt x="1494" y="16820"/>
                    <a:pt x="1052" y="21193"/>
                    <a:pt x="1" y="26113"/>
                  </a:cubicBezTo>
                  <a:lnTo>
                    <a:pt x="1" y="26197"/>
                  </a:lnTo>
                  <a:cubicBezTo>
                    <a:pt x="85" y="26891"/>
                    <a:pt x="169" y="27690"/>
                    <a:pt x="253" y="28467"/>
                  </a:cubicBezTo>
                  <a:cubicBezTo>
                    <a:pt x="358" y="29077"/>
                    <a:pt x="526" y="29603"/>
                    <a:pt x="610" y="30044"/>
                  </a:cubicBezTo>
                  <a:cubicBezTo>
                    <a:pt x="779" y="30570"/>
                    <a:pt x="1052" y="31096"/>
                    <a:pt x="1304" y="31621"/>
                  </a:cubicBezTo>
                  <a:cubicBezTo>
                    <a:pt x="1494" y="32063"/>
                    <a:pt x="1662" y="32420"/>
                    <a:pt x="1746" y="32862"/>
                  </a:cubicBezTo>
                  <a:cubicBezTo>
                    <a:pt x="1830" y="33030"/>
                    <a:pt x="1935" y="33198"/>
                    <a:pt x="2019" y="33471"/>
                  </a:cubicBezTo>
                  <a:cubicBezTo>
                    <a:pt x="2271" y="34333"/>
                    <a:pt x="2629" y="35300"/>
                    <a:pt x="3323" y="36015"/>
                  </a:cubicBezTo>
                  <a:cubicBezTo>
                    <a:pt x="4206" y="36709"/>
                    <a:pt x="5257" y="36961"/>
                    <a:pt x="6035" y="36961"/>
                  </a:cubicBezTo>
                  <a:lnTo>
                    <a:pt x="6476" y="36961"/>
                  </a:lnTo>
                  <a:cubicBezTo>
                    <a:pt x="8411" y="36961"/>
                    <a:pt x="10071" y="36352"/>
                    <a:pt x="11396" y="35300"/>
                  </a:cubicBezTo>
                  <a:cubicBezTo>
                    <a:pt x="12973" y="33997"/>
                    <a:pt x="13919" y="31979"/>
                    <a:pt x="14550" y="29351"/>
                  </a:cubicBezTo>
                  <a:cubicBezTo>
                    <a:pt x="14802" y="27858"/>
                    <a:pt x="14802" y="26365"/>
                    <a:pt x="14886" y="24872"/>
                  </a:cubicBezTo>
                  <a:lnTo>
                    <a:pt x="14886" y="22875"/>
                  </a:lnTo>
                  <a:cubicBezTo>
                    <a:pt x="15075" y="20058"/>
                    <a:pt x="15769" y="16904"/>
                    <a:pt x="16988" y="13940"/>
                  </a:cubicBezTo>
                  <a:cubicBezTo>
                    <a:pt x="17178" y="13498"/>
                    <a:pt x="17346" y="13057"/>
                    <a:pt x="17598" y="12615"/>
                  </a:cubicBezTo>
                  <a:cubicBezTo>
                    <a:pt x="18481" y="10513"/>
                    <a:pt x="19448" y="8326"/>
                    <a:pt x="19532" y="5866"/>
                  </a:cubicBezTo>
                  <a:cubicBezTo>
                    <a:pt x="19616" y="3953"/>
                    <a:pt x="19091" y="2019"/>
                    <a:pt x="18040" y="169"/>
                  </a:cubicBezTo>
                  <a:lnTo>
                    <a:pt x="17956"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8990974" y="421462"/>
              <a:ext cx="211091" cy="528910"/>
            </a:xfrm>
            <a:custGeom>
              <a:avLst/>
              <a:gdLst/>
              <a:ahLst/>
              <a:cxnLst/>
              <a:rect l="l" t="t" r="r" b="b"/>
              <a:pathLst>
                <a:path w="9021" h="22603" extrusionOk="0">
                  <a:moveTo>
                    <a:pt x="7696" y="1"/>
                  </a:moveTo>
                  <a:lnTo>
                    <a:pt x="7086" y="358"/>
                  </a:lnTo>
                  <a:lnTo>
                    <a:pt x="7170" y="443"/>
                  </a:lnTo>
                  <a:cubicBezTo>
                    <a:pt x="8053" y="2545"/>
                    <a:pt x="8326" y="5173"/>
                    <a:pt x="7696" y="8411"/>
                  </a:cubicBezTo>
                  <a:cubicBezTo>
                    <a:pt x="7527" y="9546"/>
                    <a:pt x="7275" y="10765"/>
                    <a:pt x="7002" y="11922"/>
                  </a:cubicBezTo>
                  <a:cubicBezTo>
                    <a:pt x="6644" y="13394"/>
                    <a:pt x="6308" y="14886"/>
                    <a:pt x="6119" y="16463"/>
                  </a:cubicBezTo>
                  <a:cubicBezTo>
                    <a:pt x="6035" y="16652"/>
                    <a:pt x="6035" y="16821"/>
                    <a:pt x="6035" y="16989"/>
                  </a:cubicBezTo>
                  <a:lnTo>
                    <a:pt x="6035" y="17073"/>
                  </a:lnTo>
                  <a:cubicBezTo>
                    <a:pt x="5867" y="18229"/>
                    <a:pt x="5698" y="19449"/>
                    <a:pt x="5173" y="20416"/>
                  </a:cubicBezTo>
                  <a:cubicBezTo>
                    <a:pt x="4647" y="21278"/>
                    <a:pt x="3680" y="21908"/>
                    <a:pt x="2797" y="21908"/>
                  </a:cubicBezTo>
                  <a:cubicBezTo>
                    <a:pt x="2629" y="21908"/>
                    <a:pt x="2356" y="21908"/>
                    <a:pt x="2103" y="21803"/>
                  </a:cubicBezTo>
                  <a:cubicBezTo>
                    <a:pt x="695" y="21109"/>
                    <a:pt x="779" y="19007"/>
                    <a:pt x="863" y="17788"/>
                  </a:cubicBezTo>
                  <a:cubicBezTo>
                    <a:pt x="1136" y="15769"/>
                    <a:pt x="1494" y="13667"/>
                    <a:pt x="1914" y="11649"/>
                  </a:cubicBezTo>
                  <a:cubicBezTo>
                    <a:pt x="2545" y="8495"/>
                    <a:pt x="3154" y="5257"/>
                    <a:pt x="3154" y="2019"/>
                  </a:cubicBezTo>
                  <a:lnTo>
                    <a:pt x="3154" y="1830"/>
                  </a:lnTo>
                  <a:lnTo>
                    <a:pt x="2440" y="1830"/>
                  </a:lnTo>
                  <a:lnTo>
                    <a:pt x="2440" y="2019"/>
                  </a:lnTo>
                  <a:cubicBezTo>
                    <a:pt x="2440" y="5173"/>
                    <a:pt x="1830" y="8411"/>
                    <a:pt x="1220" y="11480"/>
                  </a:cubicBezTo>
                  <a:cubicBezTo>
                    <a:pt x="779" y="13583"/>
                    <a:pt x="442" y="15685"/>
                    <a:pt x="169" y="17788"/>
                  </a:cubicBezTo>
                  <a:cubicBezTo>
                    <a:pt x="1" y="19091"/>
                    <a:pt x="1" y="21551"/>
                    <a:pt x="1830" y="22434"/>
                  </a:cubicBezTo>
                  <a:cubicBezTo>
                    <a:pt x="2187" y="22518"/>
                    <a:pt x="2440" y="22602"/>
                    <a:pt x="2797" y="22602"/>
                  </a:cubicBezTo>
                  <a:cubicBezTo>
                    <a:pt x="3932" y="22602"/>
                    <a:pt x="5173" y="21803"/>
                    <a:pt x="5782" y="20752"/>
                  </a:cubicBezTo>
                  <a:cubicBezTo>
                    <a:pt x="6392" y="19617"/>
                    <a:pt x="6560" y="18397"/>
                    <a:pt x="6750" y="17178"/>
                  </a:cubicBezTo>
                  <a:lnTo>
                    <a:pt x="6750" y="17073"/>
                  </a:lnTo>
                  <a:cubicBezTo>
                    <a:pt x="6750" y="16905"/>
                    <a:pt x="6750" y="16736"/>
                    <a:pt x="6834" y="16547"/>
                  </a:cubicBezTo>
                  <a:cubicBezTo>
                    <a:pt x="7002" y="15075"/>
                    <a:pt x="7359" y="13583"/>
                    <a:pt x="7696" y="12090"/>
                  </a:cubicBezTo>
                  <a:cubicBezTo>
                    <a:pt x="7969" y="10955"/>
                    <a:pt x="8221" y="9714"/>
                    <a:pt x="8411" y="8495"/>
                  </a:cubicBezTo>
                  <a:cubicBezTo>
                    <a:pt x="9020" y="5089"/>
                    <a:pt x="8747" y="2461"/>
                    <a:pt x="7801" y="169"/>
                  </a:cubicBezTo>
                  <a:lnTo>
                    <a:pt x="7696"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17150" y="3187700"/>
              <a:ext cx="2509800" cy="2139775"/>
            </a:xfrm>
            <a:custGeom>
              <a:avLst/>
              <a:gdLst/>
              <a:ahLst/>
              <a:cxnLst/>
              <a:rect l="l" t="t" r="r" b="b"/>
              <a:pathLst>
                <a:path w="100392" h="85591" extrusionOk="0">
                  <a:moveTo>
                    <a:pt x="59310" y="0"/>
                  </a:moveTo>
                  <a:cubicBezTo>
                    <a:pt x="51068" y="0"/>
                    <a:pt x="42659" y="2187"/>
                    <a:pt x="35468" y="4205"/>
                  </a:cubicBezTo>
                  <a:cubicBezTo>
                    <a:pt x="30128" y="5698"/>
                    <a:pt x="25040" y="7275"/>
                    <a:pt x="20499" y="10071"/>
                  </a:cubicBezTo>
                  <a:cubicBezTo>
                    <a:pt x="19448" y="10702"/>
                    <a:pt x="18312" y="11479"/>
                    <a:pt x="17261" y="12173"/>
                  </a:cubicBezTo>
                  <a:cubicBezTo>
                    <a:pt x="15327" y="13582"/>
                    <a:pt x="13225" y="15075"/>
                    <a:pt x="11038" y="15958"/>
                  </a:cubicBezTo>
                  <a:cubicBezTo>
                    <a:pt x="9798" y="16378"/>
                    <a:pt x="8326" y="16651"/>
                    <a:pt x="7001" y="16651"/>
                  </a:cubicBezTo>
                  <a:cubicBezTo>
                    <a:pt x="4731" y="16651"/>
                    <a:pt x="2796" y="15853"/>
                    <a:pt x="1577" y="14381"/>
                  </a:cubicBezTo>
                  <a:lnTo>
                    <a:pt x="1388" y="14108"/>
                  </a:lnTo>
                  <a:lnTo>
                    <a:pt x="0" y="15243"/>
                  </a:lnTo>
                  <a:lnTo>
                    <a:pt x="253" y="15516"/>
                  </a:lnTo>
                  <a:cubicBezTo>
                    <a:pt x="1745" y="17345"/>
                    <a:pt x="4121" y="18397"/>
                    <a:pt x="7001" y="18397"/>
                  </a:cubicBezTo>
                  <a:cubicBezTo>
                    <a:pt x="8578" y="18397"/>
                    <a:pt x="10239" y="18144"/>
                    <a:pt x="11648" y="17535"/>
                  </a:cubicBezTo>
                  <a:cubicBezTo>
                    <a:pt x="14108" y="16567"/>
                    <a:pt x="16210" y="15075"/>
                    <a:pt x="18312" y="13666"/>
                  </a:cubicBezTo>
                  <a:cubicBezTo>
                    <a:pt x="19364" y="12972"/>
                    <a:pt x="20415" y="12173"/>
                    <a:pt x="21466" y="11564"/>
                  </a:cubicBezTo>
                  <a:cubicBezTo>
                    <a:pt x="25755" y="8936"/>
                    <a:pt x="30570" y="7443"/>
                    <a:pt x="35910" y="5866"/>
                  </a:cubicBezTo>
                  <a:cubicBezTo>
                    <a:pt x="43100" y="3869"/>
                    <a:pt x="51321" y="1766"/>
                    <a:pt x="59310" y="1766"/>
                  </a:cubicBezTo>
                  <a:cubicBezTo>
                    <a:pt x="62716" y="1766"/>
                    <a:pt x="65785" y="2103"/>
                    <a:pt x="68771" y="2902"/>
                  </a:cubicBezTo>
                  <a:cubicBezTo>
                    <a:pt x="73060" y="3953"/>
                    <a:pt x="77790" y="6665"/>
                    <a:pt x="78316" y="10954"/>
                  </a:cubicBezTo>
                  <a:cubicBezTo>
                    <a:pt x="78652" y="13225"/>
                    <a:pt x="77790" y="15516"/>
                    <a:pt x="76991" y="17535"/>
                  </a:cubicBezTo>
                  <a:lnTo>
                    <a:pt x="71924" y="30570"/>
                  </a:lnTo>
                  <a:cubicBezTo>
                    <a:pt x="70242" y="35048"/>
                    <a:pt x="68140" y="40556"/>
                    <a:pt x="69023" y="46002"/>
                  </a:cubicBezTo>
                  <a:cubicBezTo>
                    <a:pt x="69990" y="52036"/>
                    <a:pt x="74889" y="57208"/>
                    <a:pt x="80860" y="58532"/>
                  </a:cubicBezTo>
                  <a:cubicBezTo>
                    <a:pt x="82605" y="58868"/>
                    <a:pt x="84350" y="59058"/>
                    <a:pt x="86116" y="59142"/>
                  </a:cubicBezTo>
                  <a:cubicBezTo>
                    <a:pt x="89080" y="59310"/>
                    <a:pt x="91898" y="59394"/>
                    <a:pt x="94168" y="60971"/>
                  </a:cubicBezTo>
                  <a:cubicBezTo>
                    <a:pt x="97679" y="63347"/>
                    <a:pt x="98373" y="68077"/>
                    <a:pt x="98457" y="70789"/>
                  </a:cubicBezTo>
                  <a:cubicBezTo>
                    <a:pt x="98625" y="73943"/>
                    <a:pt x="98016" y="76403"/>
                    <a:pt x="96712" y="78064"/>
                  </a:cubicBezTo>
                  <a:cubicBezTo>
                    <a:pt x="96355" y="78505"/>
                    <a:pt x="95913" y="78926"/>
                    <a:pt x="95472" y="79451"/>
                  </a:cubicBezTo>
                  <a:cubicBezTo>
                    <a:pt x="94000" y="81028"/>
                    <a:pt x="92234" y="82878"/>
                    <a:pt x="93033" y="85233"/>
                  </a:cubicBezTo>
                  <a:lnTo>
                    <a:pt x="93117" y="85590"/>
                  </a:lnTo>
                  <a:lnTo>
                    <a:pt x="94778" y="84981"/>
                  </a:lnTo>
                  <a:lnTo>
                    <a:pt x="94694" y="84707"/>
                  </a:lnTo>
                  <a:cubicBezTo>
                    <a:pt x="94252" y="83320"/>
                    <a:pt x="95472" y="81995"/>
                    <a:pt x="96712" y="80692"/>
                  </a:cubicBezTo>
                  <a:cubicBezTo>
                    <a:pt x="97238" y="80166"/>
                    <a:pt x="97679" y="79641"/>
                    <a:pt x="98100" y="79115"/>
                  </a:cubicBezTo>
                  <a:cubicBezTo>
                    <a:pt x="99677" y="77097"/>
                    <a:pt x="100391" y="74384"/>
                    <a:pt x="100202" y="70705"/>
                  </a:cubicBezTo>
                  <a:cubicBezTo>
                    <a:pt x="100118" y="67720"/>
                    <a:pt x="99340" y="62295"/>
                    <a:pt x="95135" y="59478"/>
                  </a:cubicBezTo>
                  <a:cubicBezTo>
                    <a:pt x="92507" y="57733"/>
                    <a:pt x="89270" y="57565"/>
                    <a:pt x="86200" y="57376"/>
                  </a:cubicBezTo>
                  <a:cubicBezTo>
                    <a:pt x="84539" y="57292"/>
                    <a:pt x="82773" y="57208"/>
                    <a:pt x="81196" y="56766"/>
                  </a:cubicBezTo>
                  <a:cubicBezTo>
                    <a:pt x="75940" y="55631"/>
                    <a:pt x="71651" y="51068"/>
                    <a:pt x="70768" y="45644"/>
                  </a:cubicBezTo>
                  <a:cubicBezTo>
                    <a:pt x="69990" y="40745"/>
                    <a:pt x="71924" y="35658"/>
                    <a:pt x="73585" y="31200"/>
                  </a:cubicBezTo>
                  <a:lnTo>
                    <a:pt x="78568" y="18144"/>
                  </a:lnTo>
                  <a:cubicBezTo>
                    <a:pt x="79451" y="15958"/>
                    <a:pt x="80418" y="13414"/>
                    <a:pt x="80061" y="10786"/>
                  </a:cubicBezTo>
                  <a:cubicBezTo>
                    <a:pt x="79451" y="5530"/>
                    <a:pt x="74027" y="2376"/>
                    <a:pt x="69191" y="1135"/>
                  </a:cubicBezTo>
                  <a:cubicBezTo>
                    <a:pt x="66143" y="358"/>
                    <a:pt x="62884" y="0"/>
                    <a:pt x="59310"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6800600" y="3047875"/>
              <a:ext cx="2623325" cy="2218100"/>
            </a:xfrm>
            <a:custGeom>
              <a:avLst/>
              <a:gdLst/>
              <a:ahLst/>
              <a:cxnLst/>
              <a:rect l="l" t="t" r="r" b="b"/>
              <a:pathLst>
                <a:path w="104933" h="88724" extrusionOk="0">
                  <a:moveTo>
                    <a:pt x="53612" y="1"/>
                  </a:moveTo>
                  <a:cubicBezTo>
                    <a:pt x="43436" y="1"/>
                    <a:pt x="31957" y="2271"/>
                    <a:pt x="18649" y="7086"/>
                  </a:cubicBezTo>
                  <a:lnTo>
                    <a:pt x="17429" y="7527"/>
                  </a:lnTo>
                  <a:cubicBezTo>
                    <a:pt x="12854" y="9186"/>
                    <a:pt x="8183" y="10863"/>
                    <a:pt x="3291" y="10863"/>
                  </a:cubicBezTo>
                  <a:cubicBezTo>
                    <a:pt x="3036" y="10863"/>
                    <a:pt x="2780" y="10859"/>
                    <a:pt x="2523" y="10849"/>
                  </a:cubicBezTo>
                  <a:cubicBezTo>
                    <a:pt x="1829" y="10849"/>
                    <a:pt x="946" y="10408"/>
                    <a:pt x="778" y="9987"/>
                  </a:cubicBezTo>
                  <a:cubicBezTo>
                    <a:pt x="694" y="9798"/>
                    <a:pt x="694" y="9714"/>
                    <a:pt x="778" y="9546"/>
                  </a:cubicBezTo>
                  <a:lnTo>
                    <a:pt x="946" y="9357"/>
                  </a:lnTo>
                  <a:lnTo>
                    <a:pt x="336" y="9020"/>
                  </a:lnTo>
                  <a:lnTo>
                    <a:pt x="252" y="9104"/>
                  </a:lnTo>
                  <a:cubicBezTo>
                    <a:pt x="0" y="9462"/>
                    <a:pt x="0" y="9882"/>
                    <a:pt x="168" y="10324"/>
                  </a:cubicBezTo>
                  <a:cubicBezTo>
                    <a:pt x="526" y="11038"/>
                    <a:pt x="1661" y="11564"/>
                    <a:pt x="2523" y="11564"/>
                  </a:cubicBezTo>
                  <a:cubicBezTo>
                    <a:pt x="2747" y="11571"/>
                    <a:pt x="2971" y="11575"/>
                    <a:pt x="3194" y="11575"/>
                  </a:cubicBezTo>
                  <a:cubicBezTo>
                    <a:pt x="8205" y="11575"/>
                    <a:pt x="12992" y="9808"/>
                    <a:pt x="17681" y="8137"/>
                  </a:cubicBezTo>
                  <a:lnTo>
                    <a:pt x="18922" y="7696"/>
                  </a:lnTo>
                  <a:cubicBezTo>
                    <a:pt x="32146" y="2965"/>
                    <a:pt x="43520" y="694"/>
                    <a:pt x="53612" y="694"/>
                  </a:cubicBezTo>
                  <a:cubicBezTo>
                    <a:pt x="59036" y="694"/>
                    <a:pt x="64019" y="1304"/>
                    <a:pt x="68939" y="2713"/>
                  </a:cubicBezTo>
                  <a:cubicBezTo>
                    <a:pt x="73753" y="4016"/>
                    <a:pt x="76991" y="5782"/>
                    <a:pt x="79262" y="8221"/>
                  </a:cubicBezTo>
                  <a:cubicBezTo>
                    <a:pt x="84791" y="14192"/>
                    <a:pt x="83298" y="23212"/>
                    <a:pt x="82415" y="26891"/>
                  </a:cubicBezTo>
                  <a:cubicBezTo>
                    <a:pt x="81637" y="30045"/>
                    <a:pt x="80418" y="33198"/>
                    <a:pt x="79262" y="36163"/>
                  </a:cubicBezTo>
                  <a:cubicBezTo>
                    <a:pt x="78126" y="39316"/>
                    <a:pt x="76907" y="42575"/>
                    <a:pt x="76108" y="45897"/>
                  </a:cubicBezTo>
                  <a:cubicBezTo>
                    <a:pt x="75688" y="47642"/>
                    <a:pt x="75330" y="49660"/>
                    <a:pt x="76108" y="51405"/>
                  </a:cubicBezTo>
                  <a:cubicBezTo>
                    <a:pt x="76634" y="52562"/>
                    <a:pt x="77685" y="53508"/>
                    <a:pt x="79178" y="54475"/>
                  </a:cubicBezTo>
                  <a:cubicBezTo>
                    <a:pt x="81806" y="56052"/>
                    <a:pt x="84791" y="56767"/>
                    <a:pt x="87777" y="57460"/>
                  </a:cubicBezTo>
                  <a:cubicBezTo>
                    <a:pt x="90825" y="58154"/>
                    <a:pt x="93979" y="58869"/>
                    <a:pt x="96607" y="60614"/>
                  </a:cubicBezTo>
                  <a:cubicBezTo>
                    <a:pt x="100391" y="63158"/>
                    <a:pt x="102914" y="67804"/>
                    <a:pt x="103629" y="73313"/>
                  </a:cubicBezTo>
                  <a:cubicBezTo>
                    <a:pt x="104239" y="78401"/>
                    <a:pt x="103440" y="83467"/>
                    <a:pt x="102578" y="88471"/>
                  </a:cubicBezTo>
                  <a:lnTo>
                    <a:pt x="102578" y="88639"/>
                  </a:lnTo>
                  <a:lnTo>
                    <a:pt x="103271" y="88724"/>
                  </a:lnTo>
                  <a:lnTo>
                    <a:pt x="103271" y="88555"/>
                  </a:lnTo>
                  <a:cubicBezTo>
                    <a:pt x="104154" y="83573"/>
                    <a:pt x="104932" y="78401"/>
                    <a:pt x="104323" y="73313"/>
                  </a:cubicBezTo>
                  <a:cubicBezTo>
                    <a:pt x="103629" y="67531"/>
                    <a:pt x="101001" y="62716"/>
                    <a:pt x="97048" y="60088"/>
                  </a:cubicBezTo>
                  <a:cubicBezTo>
                    <a:pt x="94336" y="58238"/>
                    <a:pt x="91014" y="57460"/>
                    <a:pt x="87945" y="56767"/>
                  </a:cubicBezTo>
                  <a:cubicBezTo>
                    <a:pt x="85043" y="56052"/>
                    <a:pt x="82079" y="55358"/>
                    <a:pt x="79535" y="53865"/>
                  </a:cubicBezTo>
                  <a:cubicBezTo>
                    <a:pt x="78126" y="52982"/>
                    <a:pt x="77264" y="52120"/>
                    <a:pt x="76823" y="51153"/>
                  </a:cubicBezTo>
                  <a:cubicBezTo>
                    <a:pt x="76024" y="49576"/>
                    <a:pt x="76381" y="47642"/>
                    <a:pt x="76739" y="46065"/>
                  </a:cubicBezTo>
                  <a:cubicBezTo>
                    <a:pt x="77517" y="42743"/>
                    <a:pt x="78736" y="39590"/>
                    <a:pt x="79977" y="36436"/>
                  </a:cubicBezTo>
                  <a:cubicBezTo>
                    <a:pt x="81112" y="33366"/>
                    <a:pt x="82247" y="30213"/>
                    <a:pt x="83046" y="27059"/>
                  </a:cubicBezTo>
                  <a:cubicBezTo>
                    <a:pt x="83992" y="23296"/>
                    <a:pt x="85485" y="13919"/>
                    <a:pt x="79787" y="7696"/>
                  </a:cubicBezTo>
                  <a:cubicBezTo>
                    <a:pt x="77433" y="5152"/>
                    <a:pt x="74111" y="3323"/>
                    <a:pt x="69191" y="1998"/>
                  </a:cubicBezTo>
                  <a:cubicBezTo>
                    <a:pt x="64208" y="610"/>
                    <a:pt x="59120" y="1"/>
                    <a:pt x="5361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7251575" y="3393725"/>
              <a:ext cx="2280100" cy="1901150"/>
            </a:xfrm>
            <a:custGeom>
              <a:avLst/>
              <a:gdLst/>
              <a:ahLst/>
              <a:cxnLst/>
              <a:rect l="l" t="t" r="r" b="b"/>
              <a:pathLst>
                <a:path w="91204" h="76046" extrusionOk="0">
                  <a:moveTo>
                    <a:pt x="59751" y="1"/>
                  </a:moveTo>
                  <a:cubicBezTo>
                    <a:pt x="57817" y="1"/>
                    <a:pt x="55820" y="358"/>
                    <a:pt x="53969" y="695"/>
                  </a:cubicBezTo>
                  <a:cubicBezTo>
                    <a:pt x="53086" y="884"/>
                    <a:pt x="52224" y="968"/>
                    <a:pt x="51341" y="1136"/>
                  </a:cubicBezTo>
                  <a:cubicBezTo>
                    <a:pt x="47578" y="1662"/>
                    <a:pt x="43815" y="2461"/>
                    <a:pt x="40135" y="3596"/>
                  </a:cubicBezTo>
                  <a:cubicBezTo>
                    <a:pt x="32777" y="5782"/>
                    <a:pt x="25860" y="9104"/>
                    <a:pt x="19637" y="13498"/>
                  </a:cubicBezTo>
                  <a:cubicBezTo>
                    <a:pt x="19279" y="13667"/>
                    <a:pt x="19027" y="13919"/>
                    <a:pt x="18670" y="14108"/>
                  </a:cubicBezTo>
                  <a:cubicBezTo>
                    <a:pt x="16483" y="15601"/>
                    <a:pt x="14297" y="17178"/>
                    <a:pt x="11837" y="17787"/>
                  </a:cubicBezTo>
                  <a:cubicBezTo>
                    <a:pt x="10260" y="18229"/>
                    <a:pt x="8599" y="18313"/>
                    <a:pt x="6938" y="18313"/>
                  </a:cubicBezTo>
                  <a:cubicBezTo>
                    <a:pt x="4730" y="18313"/>
                    <a:pt x="2460" y="18313"/>
                    <a:pt x="526" y="17346"/>
                  </a:cubicBezTo>
                  <a:lnTo>
                    <a:pt x="357" y="17262"/>
                  </a:lnTo>
                  <a:lnTo>
                    <a:pt x="0" y="17871"/>
                  </a:lnTo>
                  <a:lnTo>
                    <a:pt x="189" y="17956"/>
                  </a:lnTo>
                  <a:cubicBezTo>
                    <a:pt x="2292" y="19007"/>
                    <a:pt x="4730" y="19007"/>
                    <a:pt x="6938" y="19007"/>
                  </a:cubicBezTo>
                  <a:cubicBezTo>
                    <a:pt x="8683" y="19007"/>
                    <a:pt x="10344" y="18923"/>
                    <a:pt x="12005" y="18481"/>
                  </a:cubicBezTo>
                  <a:cubicBezTo>
                    <a:pt x="14633" y="17787"/>
                    <a:pt x="16925" y="16211"/>
                    <a:pt x="19111" y="14718"/>
                  </a:cubicBezTo>
                  <a:cubicBezTo>
                    <a:pt x="19363" y="14444"/>
                    <a:pt x="19721" y="14276"/>
                    <a:pt x="19973" y="14024"/>
                  </a:cubicBezTo>
                  <a:cubicBezTo>
                    <a:pt x="26196" y="9714"/>
                    <a:pt x="33029" y="6476"/>
                    <a:pt x="40388" y="4290"/>
                  </a:cubicBezTo>
                  <a:cubicBezTo>
                    <a:pt x="43983" y="3154"/>
                    <a:pt x="47662" y="2355"/>
                    <a:pt x="51426" y="1830"/>
                  </a:cubicBezTo>
                  <a:cubicBezTo>
                    <a:pt x="52309" y="1662"/>
                    <a:pt x="53192" y="1493"/>
                    <a:pt x="54054" y="1409"/>
                  </a:cubicBezTo>
                  <a:cubicBezTo>
                    <a:pt x="55904" y="1052"/>
                    <a:pt x="57817" y="695"/>
                    <a:pt x="59751" y="695"/>
                  </a:cubicBezTo>
                  <a:cubicBezTo>
                    <a:pt x="60445" y="695"/>
                    <a:pt x="61160" y="779"/>
                    <a:pt x="61854" y="884"/>
                  </a:cubicBezTo>
                  <a:cubicBezTo>
                    <a:pt x="65091" y="1409"/>
                    <a:pt x="68855" y="3596"/>
                    <a:pt x="69654" y="7275"/>
                  </a:cubicBezTo>
                  <a:cubicBezTo>
                    <a:pt x="70263" y="10071"/>
                    <a:pt x="69212" y="12868"/>
                    <a:pt x="68161" y="15601"/>
                  </a:cubicBezTo>
                  <a:lnTo>
                    <a:pt x="67993" y="16021"/>
                  </a:lnTo>
                  <a:cubicBezTo>
                    <a:pt x="64398" y="25230"/>
                    <a:pt x="63262" y="33030"/>
                    <a:pt x="64650" y="39863"/>
                  </a:cubicBezTo>
                  <a:cubicBezTo>
                    <a:pt x="66143" y="47137"/>
                    <a:pt x="71588" y="55274"/>
                    <a:pt x="80250" y="57019"/>
                  </a:cubicBezTo>
                  <a:cubicBezTo>
                    <a:pt x="80860" y="57208"/>
                    <a:pt x="81385" y="57292"/>
                    <a:pt x="81995" y="57376"/>
                  </a:cubicBezTo>
                  <a:cubicBezTo>
                    <a:pt x="83319" y="57544"/>
                    <a:pt x="84728" y="57734"/>
                    <a:pt x="85947" y="58343"/>
                  </a:cubicBezTo>
                  <a:cubicBezTo>
                    <a:pt x="88744" y="59647"/>
                    <a:pt x="90510" y="63074"/>
                    <a:pt x="90152" y="66585"/>
                  </a:cubicBezTo>
                  <a:cubicBezTo>
                    <a:pt x="89879" y="70348"/>
                    <a:pt x="87608" y="73502"/>
                    <a:pt x="85779" y="75415"/>
                  </a:cubicBezTo>
                  <a:lnTo>
                    <a:pt x="85674" y="75604"/>
                  </a:lnTo>
                  <a:lnTo>
                    <a:pt x="86200" y="76046"/>
                  </a:lnTo>
                  <a:lnTo>
                    <a:pt x="86305" y="75941"/>
                  </a:lnTo>
                  <a:cubicBezTo>
                    <a:pt x="89017" y="72976"/>
                    <a:pt x="90594" y="69739"/>
                    <a:pt x="90846" y="66669"/>
                  </a:cubicBezTo>
                  <a:cubicBezTo>
                    <a:pt x="91204" y="62906"/>
                    <a:pt x="89269" y="59226"/>
                    <a:pt x="86305" y="57734"/>
                  </a:cubicBezTo>
                  <a:cubicBezTo>
                    <a:pt x="84980" y="57124"/>
                    <a:pt x="83488" y="56851"/>
                    <a:pt x="82100" y="56682"/>
                  </a:cubicBezTo>
                  <a:cubicBezTo>
                    <a:pt x="81574" y="56598"/>
                    <a:pt x="80944" y="56493"/>
                    <a:pt x="80334" y="56409"/>
                  </a:cubicBezTo>
                  <a:cubicBezTo>
                    <a:pt x="72008" y="54664"/>
                    <a:pt x="66752" y="46780"/>
                    <a:pt x="65365" y="39674"/>
                  </a:cubicBezTo>
                  <a:cubicBezTo>
                    <a:pt x="64040" y="33030"/>
                    <a:pt x="65091" y="25314"/>
                    <a:pt x="68602" y="16295"/>
                  </a:cubicBezTo>
                  <a:lnTo>
                    <a:pt x="68771" y="15853"/>
                  </a:lnTo>
                  <a:cubicBezTo>
                    <a:pt x="69906" y="13057"/>
                    <a:pt x="71062" y="10156"/>
                    <a:pt x="70347" y="7191"/>
                  </a:cubicBezTo>
                  <a:cubicBezTo>
                    <a:pt x="69485" y="3154"/>
                    <a:pt x="65449" y="695"/>
                    <a:pt x="61938" y="169"/>
                  </a:cubicBezTo>
                  <a:cubicBezTo>
                    <a:pt x="61244" y="85"/>
                    <a:pt x="60550" y="1"/>
                    <a:pt x="597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7978500" y="3612900"/>
              <a:ext cx="1609950" cy="1005000"/>
            </a:xfrm>
            <a:custGeom>
              <a:avLst/>
              <a:gdLst/>
              <a:ahLst/>
              <a:cxnLst/>
              <a:rect l="l" t="t" r="r" b="b"/>
              <a:pathLst>
                <a:path w="64398" h="40200" extrusionOk="0">
                  <a:moveTo>
                    <a:pt x="57292" y="695"/>
                  </a:moveTo>
                  <a:cubicBezTo>
                    <a:pt x="60529" y="695"/>
                    <a:pt x="62295" y="1746"/>
                    <a:pt x="62632" y="3932"/>
                  </a:cubicBezTo>
                  <a:cubicBezTo>
                    <a:pt x="63683" y="9882"/>
                    <a:pt x="56156" y="17430"/>
                    <a:pt x="53781" y="19617"/>
                  </a:cubicBezTo>
                  <a:cubicBezTo>
                    <a:pt x="49050" y="24074"/>
                    <a:pt x="43268" y="27417"/>
                    <a:pt x="37319" y="30654"/>
                  </a:cubicBezTo>
                  <a:cubicBezTo>
                    <a:pt x="30233" y="34691"/>
                    <a:pt x="22076" y="39148"/>
                    <a:pt x="13309" y="39506"/>
                  </a:cubicBezTo>
                  <a:lnTo>
                    <a:pt x="12531" y="39506"/>
                  </a:lnTo>
                  <a:cubicBezTo>
                    <a:pt x="9735" y="39506"/>
                    <a:pt x="7632" y="38980"/>
                    <a:pt x="5950" y="37845"/>
                  </a:cubicBezTo>
                  <a:cubicBezTo>
                    <a:pt x="5004" y="37130"/>
                    <a:pt x="4205" y="36352"/>
                    <a:pt x="3680" y="35301"/>
                  </a:cubicBezTo>
                  <a:cubicBezTo>
                    <a:pt x="799" y="30486"/>
                    <a:pt x="4121" y="24074"/>
                    <a:pt x="8410" y="20310"/>
                  </a:cubicBezTo>
                  <a:cubicBezTo>
                    <a:pt x="14802" y="14529"/>
                    <a:pt x="23400" y="11564"/>
                    <a:pt x="31011" y="8936"/>
                  </a:cubicBezTo>
                  <a:cubicBezTo>
                    <a:pt x="31705" y="8663"/>
                    <a:pt x="32861" y="8137"/>
                    <a:pt x="34333" y="7528"/>
                  </a:cubicBezTo>
                  <a:cubicBezTo>
                    <a:pt x="40031" y="5152"/>
                    <a:pt x="50732" y="695"/>
                    <a:pt x="57292" y="695"/>
                  </a:cubicBezTo>
                  <a:close/>
                  <a:moveTo>
                    <a:pt x="57292" y="1"/>
                  </a:moveTo>
                  <a:cubicBezTo>
                    <a:pt x="50543" y="1"/>
                    <a:pt x="39863" y="4458"/>
                    <a:pt x="34081" y="6918"/>
                  </a:cubicBezTo>
                  <a:cubicBezTo>
                    <a:pt x="32588" y="7528"/>
                    <a:pt x="31453" y="7969"/>
                    <a:pt x="30759" y="8221"/>
                  </a:cubicBezTo>
                  <a:cubicBezTo>
                    <a:pt x="23127" y="10934"/>
                    <a:pt x="14465" y="13919"/>
                    <a:pt x="7885" y="19785"/>
                  </a:cubicBezTo>
                  <a:cubicBezTo>
                    <a:pt x="3427" y="23822"/>
                    <a:pt x="0" y="30486"/>
                    <a:pt x="3070" y="35637"/>
                  </a:cubicBezTo>
                  <a:cubicBezTo>
                    <a:pt x="3680" y="36794"/>
                    <a:pt x="4563" y="37656"/>
                    <a:pt x="5530" y="38370"/>
                  </a:cubicBezTo>
                  <a:cubicBezTo>
                    <a:pt x="7359" y="39590"/>
                    <a:pt x="9630" y="40200"/>
                    <a:pt x="12531" y="40200"/>
                  </a:cubicBezTo>
                  <a:lnTo>
                    <a:pt x="13309" y="40200"/>
                  </a:lnTo>
                  <a:cubicBezTo>
                    <a:pt x="22244" y="39842"/>
                    <a:pt x="30486" y="35301"/>
                    <a:pt x="37676" y="31264"/>
                  </a:cubicBezTo>
                  <a:cubicBezTo>
                    <a:pt x="43710" y="27942"/>
                    <a:pt x="49408" y="24599"/>
                    <a:pt x="54222" y="20142"/>
                  </a:cubicBezTo>
                  <a:cubicBezTo>
                    <a:pt x="56682" y="17956"/>
                    <a:pt x="64398" y="10156"/>
                    <a:pt x="63347" y="3848"/>
                  </a:cubicBezTo>
                  <a:cubicBezTo>
                    <a:pt x="62905" y="1220"/>
                    <a:pt x="60887" y="1"/>
                    <a:pt x="572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8712250" y="4002375"/>
              <a:ext cx="657025" cy="464675"/>
            </a:xfrm>
            <a:custGeom>
              <a:avLst/>
              <a:gdLst/>
              <a:ahLst/>
              <a:cxnLst/>
              <a:rect l="l" t="t" r="r" b="b"/>
              <a:pathLst>
                <a:path w="26281" h="18587" extrusionOk="0">
                  <a:moveTo>
                    <a:pt x="20310" y="716"/>
                  </a:moveTo>
                  <a:cubicBezTo>
                    <a:pt x="22770" y="716"/>
                    <a:pt x="25482" y="1767"/>
                    <a:pt x="25482" y="4921"/>
                  </a:cubicBezTo>
                  <a:cubicBezTo>
                    <a:pt x="25566" y="6750"/>
                    <a:pt x="24431" y="8495"/>
                    <a:pt x="22244" y="10429"/>
                  </a:cubicBezTo>
                  <a:cubicBezTo>
                    <a:pt x="19007" y="13141"/>
                    <a:pt x="15159" y="15244"/>
                    <a:pt x="10849" y="16736"/>
                  </a:cubicBezTo>
                  <a:cubicBezTo>
                    <a:pt x="8410" y="17535"/>
                    <a:pt x="6476" y="17872"/>
                    <a:pt x="4731" y="17872"/>
                  </a:cubicBezTo>
                  <a:cubicBezTo>
                    <a:pt x="3848" y="17872"/>
                    <a:pt x="3154" y="17788"/>
                    <a:pt x="2355" y="17619"/>
                  </a:cubicBezTo>
                  <a:cubicBezTo>
                    <a:pt x="1914" y="17535"/>
                    <a:pt x="1220" y="17346"/>
                    <a:pt x="968" y="16905"/>
                  </a:cubicBezTo>
                  <a:cubicBezTo>
                    <a:pt x="778" y="16568"/>
                    <a:pt x="694" y="16127"/>
                    <a:pt x="694" y="15769"/>
                  </a:cubicBezTo>
                  <a:cubicBezTo>
                    <a:pt x="778" y="12700"/>
                    <a:pt x="2439" y="9546"/>
                    <a:pt x="5257" y="7191"/>
                  </a:cubicBezTo>
                  <a:cubicBezTo>
                    <a:pt x="8494" y="4395"/>
                    <a:pt x="12615" y="2902"/>
                    <a:pt x="16547" y="1494"/>
                  </a:cubicBezTo>
                  <a:lnTo>
                    <a:pt x="17430" y="1136"/>
                  </a:lnTo>
                  <a:cubicBezTo>
                    <a:pt x="18313" y="884"/>
                    <a:pt x="19259" y="716"/>
                    <a:pt x="20310" y="716"/>
                  </a:cubicBezTo>
                  <a:close/>
                  <a:moveTo>
                    <a:pt x="20310" y="1"/>
                  </a:moveTo>
                  <a:cubicBezTo>
                    <a:pt x="19259" y="1"/>
                    <a:pt x="18124" y="190"/>
                    <a:pt x="17262" y="527"/>
                  </a:cubicBezTo>
                  <a:lnTo>
                    <a:pt x="16294" y="800"/>
                  </a:lnTo>
                  <a:cubicBezTo>
                    <a:pt x="12258" y="2293"/>
                    <a:pt x="8137" y="3764"/>
                    <a:pt x="4815" y="6666"/>
                  </a:cubicBezTo>
                  <a:cubicBezTo>
                    <a:pt x="1830" y="9210"/>
                    <a:pt x="85" y="12531"/>
                    <a:pt x="1" y="15769"/>
                  </a:cubicBezTo>
                  <a:cubicBezTo>
                    <a:pt x="1" y="16211"/>
                    <a:pt x="85" y="16736"/>
                    <a:pt x="337" y="17262"/>
                  </a:cubicBezTo>
                  <a:cubicBezTo>
                    <a:pt x="778" y="17956"/>
                    <a:pt x="1661" y="18229"/>
                    <a:pt x="2271" y="18313"/>
                  </a:cubicBezTo>
                  <a:cubicBezTo>
                    <a:pt x="2965" y="18481"/>
                    <a:pt x="3848" y="18587"/>
                    <a:pt x="4731" y="18587"/>
                  </a:cubicBezTo>
                  <a:cubicBezTo>
                    <a:pt x="6560" y="18587"/>
                    <a:pt x="8578" y="18229"/>
                    <a:pt x="11038" y="17346"/>
                  </a:cubicBezTo>
                  <a:cubicBezTo>
                    <a:pt x="15495" y="15958"/>
                    <a:pt x="19364" y="13751"/>
                    <a:pt x="22686" y="10955"/>
                  </a:cubicBezTo>
                  <a:cubicBezTo>
                    <a:pt x="25041" y="8936"/>
                    <a:pt x="26281" y="6918"/>
                    <a:pt x="26197" y="4921"/>
                  </a:cubicBezTo>
                  <a:cubicBezTo>
                    <a:pt x="26197" y="1241"/>
                    <a:pt x="23043" y="1"/>
                    <a:pt x="2031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8197675" y="3789850"/>
              <a:ext cx="363750" cy="267225"/>
            </a:xfrm>
            <a:custGeom>
              <a:avLst/>
              <a:gdLst/>
              <a:ahLst/>
              <a:cxnLst/>
              <a:rect l="l" t="t" r="r" b="b"/>
              <a:pathLst>
                <a:path w="14550" h="10689" extrusionOk="0">
                  <a:moveTo>
                    <a:pt x="10177" y="702"/>
                  </a:moveTo>
                  <a:cubicBezTo>
                    <a:pt x="11754" y="702"/>
                    <a:pt x="12889" y="1143"/>
                    <a:pt x="13330" y="2026"/>
                  </a:cubicBezTo>
                  <a:cubicBezTo>
                    <a:pt x="13751" y="2909"/>
                    <a:pt x="13499" y="4129"/>
                    <a:pt x="12531" y="5538"/>
                  </a:cubicBezTo>
                  <a:cubicBezTo>
                    <a:pt x="10415" y="8300"/>
                    <a:pt x="7002" y="10022"/>
                    <a:pt x="3569" y="10022"/>
                  </a:cubicBezTo>
                  <a:cubicBezTo>
                    <a:pt x="3319" y="10022"/>
                    <a:pt x="3068" y="10013"/>
                    <a:pt x="2818" y="9995"/>
                  </a:cubicBezTo>
                  <a:cubicBezTo>
                    <a:pt x="2461" y="9995"/>
                    <a:pt x="2019" y="9911"/>
                    <a:pt x="1767" y="9742"/>
                  </a:cubicBezTo>
                  <a:cubicBezTo>
                    <a:pt x="884" y="9385"/>
                    <a:pt x="716" y="8334"/>
                    <a:pt x="716" y="7451"/>
                  </a:cubicBezTo>
                  <a:cubicBezTo>
                    <a:pt x="800" y="5790"/>
                    <a:pt x="1935" y="4045"/>
                    <a:pt x="3680" y="2909"/>
                  </a:cubicBezTo>
                  <a:cubicBezTo>
                    <a:pt x="5530" y="1585"/>
                    <a:pt x="7801" y="807"/>
                    <a:pt x="9735" y="702"/>
                  </a:cubicBezTo>
                  <a:close/>
                  <a:moveTo>
                    <a:pt x="10113" y="0"/>
                  </a:moveTo>
                  <a:cubicBezTo>
                    <a:pt x="9989" y="0"/>
                    <a:pt x="9863" y="3"/>
                    <a:pt x="9735" y="8"/>
                  </a:cubicBezTo>
                  <a:cubicBezTo>
                    <a:pt x="7633" y="92"/>
                    <a:pt x="5257" y="975"/>
                    <a:pt x="3344" y="2279"/>
                  </a:cubicBezTo>
                  <a:cubicBezTo>
                    <a:pt x="1325" y="3603"/>
                    <a:pt x="190" y="5538"/>
                    <a:pt x="1" y="7451"/>
                  </a:cubicBezTo>
                  <a:cubicBezTo>
                    <a:pt x="1" y="8502"/>
                    <a:pt x="274" y="9827"/>
                    <a:pt x="1410" y="10436"/>
                  </a:cubicBezTo>
                  <a:cubicBezTo>
                    <a:pt x="1851" y="10604"/>
                    <a:pt x="2293" y="10689"/>
                    <a:pt x="2713" y="10689"/>
                  </a:cubicBezTo>
                  <a:lnTo>
                    <a:pt x="3512" y="10689"/>
                  </a:lnTo>
                  <a:cubicBezTo>
                    <a:pt x="7191" y="10689"/>
                    <a:pt x="10870" y="8859"/>
                    <a:pt x="13057" y="5874"/>
                  </a:cubicBezTo>
                  <a:cubicBezTo>
                    <a:pt x="14192" y="4381"/>
                    <a:pt x="14550" y="2909"/>
                    <a:pt x="13940" y="1753"/>
                  </a:cubicBezTo>
                  <a:cubicBezTo>
                    <a:pt x="13446" y="608"/>
                    <a:pt x="12026" y="0"/>
                    <a:pt x="10113"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7479175" y="4339825"/>
              <a:ext cx="1964725" cy="928775"/>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7741975" y="4602625"/>
              <a:ext cx="1724000" cy="648100"/>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8123025" y="4850200"/>
              <a:ext cx="1329825" cy="400525"/>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8407900" y="5092125"/>
              <a:ext cx="602375" cy="123925"/>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5400000">
              <a:off x="4322850" y="-950573"/>
              <a:ext cx="1927450" cy="3644075"/>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4378575" y="-849123"/>
              <a:ext cx="1679875" cy="3179950"/>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4435625" y="-750048"/>
              <a:ext cx="1432300" cy="2717425"/>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4489225" y="-646523"/>
              <a:ext cx="1189475" cy="2253850"/>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4536525" y="-535598"/>
              <a:ext cx="961375" cy="1791300"/>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4580150" y="-426273"/>
              <a:ext cx="733775" cy="1331400"/>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4619575" y="-323248"/>
              <a:ext cx="505650" cy="884625"/>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4"/>
          <p:cNvSpPr txBox="1">
            <a:spLocks noGrp="1"/>
          </p:cNvSpPr>
          <p:nvPr>
            <p:ph type="title"/>
          </p:nvPr>
        </p:nvSpPr>
        <p:spPr>
          <a:xfrm>
            <a:off x="720000" y="540000"/>
            <a:ext cx="7704000" cy="65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pic>
        <p:nvPicPr>
          <p:cNvPr id="88" name="Google Shape;88;p4"/>
          <p:cNvPicPr preferRelativeResize="0"/>
          <p:nvPr/>
        </p:nvPicPr>
        <p:blipFill>
          <a:blip r:embed="rId2">
            <a:alphaModFix amt="60000"/>
          </a:blip>
          <a:stretch>
            <a:fillRect/>
          </a:stretch>
        </p:blipFill>
        <p:spPr>
          <a:xfrm>
            <a:off x="0" y="0"/>
            <a:ext cx="9144003" cy="5143507"/>
          </a:xfrm>
          <a:prstGeom prst="rect">
            <a:avLst/>
          </a:prstGeom>
          <a:noFill/>
          <a:ln>
            <a:noFill/>
          </a:ln>
        </p:spPr>
      </p:pic>
      <p:sp>
        <p:nvSpPr>
          <p:cNvPr id="89" name="Google Shape;89;p4"/>
          <p:cNvSpPr/>
          <p:nvPr/>
        </p:nvSpPr>
        <p:spPr>
          <a:xfrm rot="10800000">
            <a:off x="8308638" y="2994540"/>
            <a:ext cx="1873323" cy="1258339"/>
          </a:xfrm>
          <a:custGeom>
            <a:avLst/>
            <a:gdLst/>
            <a:ahLst/>
            <a:cxnLst/>
            <a:rect l="l" t="t" r="r" b="b"/>
            <a:pathLst>
              <a:path w="63789" h="42848" extrusionOk="0">
                <a:moveTo>
                  <a:pt x="33997" y="715"/>
                </a:moveTo>
                <a:cubicBezTo>
                  <a:pt x="36982" y="715"/>
                  <a:pt x="40052" y="1156"/>
                  <a:pt x="42932" y="1850"/>
                </a:cubicBezTo>
                <a:cubicBezTo>
                  <a:pt x="49849" y="3511"/>
                  <a:pt x="56682" y="5971"/>
                  <a:pt x="59752" y="11753"/>
                </a:cubicBezTo>
                <a:cubicBezTo>
                  <a:pt x="62464" y="17177"/>
                  <a:pt x="63095" y="22790"/>
                  <a:pt x="61245" y="26995"/>
                </a:cubicBezTo>
                <a:cubicBezTo>
                  <a:pt x="59752" y="30401"/>
                  <a:pt x="56346" y="33219"/>
                  <a:pt x="50901" y="35489"/>
                </a:cubicBezTo>
                <a:cubicBezTo>
                  <a:pt x="45834" y="37760"/>
                  <a:pt x="40052" y="39337"/>
                  <a:pt x="33387" y="40472"/>
                </a:cubicBezTo>
                <a:cubicBezTo>
                  <a:pt x="28047" y="41355"/>
                  <a:pt x="22265" y="41881"/>
                  <a:pt x="15159" y="42049"/>
                </a:cubicBezTo>
                <a:cubicBezTo>
                  <a:pt x="14550" y="42154"/>
                  <a:pt x="14024" y="42154"/>
                  <a:pt x="13498" y="42154"/>
                </a:cubicBezTo>
                <a:cubicBezTo>
                  <a:pt x="10008" y="42154"/>
                  <a:pt x="5089" y="41712"/>
                  <a:pt x="2545" y="38201"/>
                </a:cubicBezTo>
                <a:cubicBezTo>
                  <a:pt x="1325" y="36456"/>
                  <a:pt x="800" y="33996"/>
                  <a:pt x="968" y="30759"/>
                </a:cubicBezTo>
                <a:cubicBezTo>
                  <a:pt x="1241" y="25145"/>
                  <a:pt x="3175" y="19721"/>
                  <a:pt x="6497" y="14822"/>
                </a:cubicBezTo>
                <a:cubicBezTo>
                  <a:pt x="9819" y="10092"/>
                  <a:pt x="14297" y="6307"/>
                  <a:pt x="19469" y="3869"/>
                </a:cubicBezTo>
                <a:cubicBezTo>
                  <a:pt x="23842" y="1850"/>
                  <a:pt x="28930" y="715"/>
                  <a:pt x="33997" y="715"/>
                </a:cubicBezTo>
                <a:close/>
                <a:moveTo>
                  <a:pt x="33997" y="0"/>
                </a:moveTo>
                <a:cubicBezTo>
                  <a:pt x="28741" y="0"/>
                  <a:pt x="23674" y="1156"/>
                  <a:pt x="19196" y="3259"/>
                </a:cubicBezTo>
                <a:cubicBezTo>
                  <a:pt x="13940" y="5698"/>
                  <a:pt x="9378" y="9566"/>
                  <a:pt x="5972" y="14465"/>
                </a:cubicBezTo>
                <a:cubicBezTo>
                  <a:pt x="2545" y="19363"/>
                  <a:pt x="547" y="25061"/>
                  <a:pt x="274" y="30675"/>
                </a:cubicBezTo>
                <a:cubicBezTo>
                  <a:pt x="1" y="34081"/>
                  <a:pt x="631" y="36709"/>
                  <a:pt x="2019" y="38643"/>
                </a:cubicBezTo>
                <a:cubicBezTo>
                  <a:pt x="4647" y="42406"/>
                  <a:pt x="9819" y="42848"/>
                  <a:pt x="13498" y="42848"/>
                </a:cubicBezTo>
                <a:cubicBezTo>
                  <a:pt x="14024" y="42848"/>
                  <a:pt x="14634" y="42848"/>
                  <a:pt x="15264" y="42764"/>
                </a:cubicBezTo>
                <a:cubicBezTo>
                  <a:pt x="22350" y="42574"/>
                  <a:pt x="28131" y="42049"/>
                  <a:pt x="33556" y="41103"/>
                </a:cubicBezTo>
                <a:cubicBezTo>
                  <a:pt x="40220" y="40051"/>
                  <a:pt x="46002" y="38370"/>
                  <a:pt x="51258" y="36183"/>
                </a:cubicBezTo>
                <a:cubicBezTo>
                  <a:pt x="56787" y="33744"/>
                  <a:pt x="60277" y="30843"/>
                  <a:pt x="61854" y="27248"/>
                </a:cubicBezTo>
                <a:cubicBezTo>
                  <a:pt x="63788" y="22875"/>
                  <a:pt x="63263" y="17009"/>
                  <a:pt x="60362" y="11395"/>
                </a:cubicBezTo>
                <a:cubicBezTo>
                  <a:pt x="57208" y="5361"/>
                  <a:pt x="50207" y="2901"/>
                  <a:pt x="43122" y="1156"/>
                </a:cubicBezTo>
                <a:cubicBezTo>
                  <a:pt x="40136" y="442"/>
                  <a:pt x="37067" y="0"/>
                  <a:pt x="3399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8496326" y="3128514"/>
            <a:ext cx="1489901" cy="990390"/>
          </a:xfrm>
          <a:custGeom>
            <a:avLst/>
            <a:gdLst/>
            <a:ahLst/>
            <a:cxnLst/>
            <a:rect l="l" t="t" r="r" b="b"/>
            <a:pathLst>
              <a:path w="50733" h="33724" extrusionOk="0">
                <a:moveTo>
                  <a:pt x="27164" y="694"/>
                </a:moveTo>
                <a:cubicBezTo>
                  <a:pt x="29519" y="694"/>
                  <a:pt x="31894" y="967"/>
                  <a:pt x="34081" y="1577"/>
                </a:cubicBezTo>
                <a:cubicBezTo>
                  <a:pt x="34522" y="1661"/>
                  <a:pt x="34880" y="1745"/>
                  <a:pt x="35216" y="1850"/>
                </a:cubicBezTo>
                <a:cubicBezTo>
                  <a:pt x="39947" y="2986"/>
                  <a:pt x="45034" y="4815"/>
                  <a:pt x="47389" y="9293"/>
                </a:cubicBezTo>
                <a:cubicBezTo>
                  <a:pt x="49597" y="13498"/>
                  <a:pt x="50017" y="17955"/>
                  <a:pt x="48440" y="21193"/>
                </a:cubicBezTo>
                <a:cubicBezTo>
                  <a:pt x="47221" y="23926"/>
                  <a:pt x="44425" y="26113"/>
                  <a:pt x="40031" y="27942"/>
                </a:cubicBezTo>
                <a:cubicBezTo>
                  <a:pt x="35931" y="29708"/>
                  <a:pt x="31369" y="30927"/>
                  <a:pt x="26281" y="31810"/>
                </a:cubicBezTo>
                <a:cubicBezTo>
                  <a:pt x="23569" y="32231"/>
                  <a:pt x="20857" y="32504"/>
                  <a:pt x="17787" y="32756"/>
                </a:cubicBezTo>
                <a:cubicBezTo>
                  <a:pt x="15958" y="32861"/>
                  <a:pt x="14024" y="32946"/>
                  <a:pt x="11921" y="33030"/>
                </a:cubicBezTo>
                <a:lnTo>
                  <a:pt x="10870" y="33030"/>
                </a:lnTo>
                <a:cubicBezTo>
                  <a:pt x="8074" y="33030"/>
                  <a:pt x="4121" y="32756"/>
                  <a:pt x="2103" y="30044"/>
                </a:cubicBezTo>
                <a:cubicBezTo>
                  <a:pt x="1241" y="28825"/>
                  <a:pt x="715" y="27248"/>
                  <a:pt x="715" y="25314"/>
                </a:cubicBezTo>
                <a:lnTo>
                  <a:pt x="715" y="24178"/>
                </a:lnTo>
                <a:cubicBezTo>
                  <a:pt x="883" y="20499"/>
                  <a:pt x="2019" y="16736"/>
                  <a:pt x="4121" y="13309"/>
                </a:cubicBezTo>
                <a:lnTo>
                  <a:pt x="5172" y="11732"/>
                </a:lnTo>
                <a:cubicBezTo>
                  <a:pt x="7885" y="8053"/>
                  <a:pt x="11396" y="5088"/>
                  <a:pt x="15516" y="3238"/>
                </a:cubicBezTo>
                <a:cubicBezTo>
                  <a:pt x="16042" y="2986"/>
                  <a:pt x="16568" y="2712"/>
                  <a:pt x="17093" y="2544"/>
                </a:cubicBezTo>
                <a:cubicBezTo>
                  <a:pt x="20247" y="1325"/>
                  <a:pt x="23653" y="694"/>
                  <a:pt x="27164" y="694"/>
                </a:cubicBezTo>
                <a:close/>
                <a:moveTo>
                  <a:pt x="27164" y="0"/>
                </a:moveTo>
                <a:cubicBezTo>
                  <a:pt x="23569" y="0"/>
                  <a:pt x="20058" y="694"/>
                  <a:pt x="16820" y="1935"/>
                </a:cubicBezTo>
                <a:cubicBezTo>
                  <a:pt x="16294" y="2103"/>
                  <a:pt x="15769" y="2376"/>
                  <a:pt x="15243" y="2544"/>
                </a:cubicBezTo>
                <a:cubicBezTo>
                  <a:pt x="11038" y="4479"/>
                  <a:pt x="7359" y="7527"/>
                  <a:pt x="4647" y="11311"/>
                </a:cubicBezTo>
                <a:cubicBezTo>
                  <a:pt x="4205" y="11837"/>
                  <a:pt x="3869" y="12447"/>
                  <a:pt x="3511" y="12972"/>
                </a:cubicBezTo>
                <a:cubicBezTo>
                  <a:pt x="1409" y="16462"/>
                  <a:pt x="190" y="20331"/>
                  <a:pt x="0" y="24178"/>
                </a:cubicBezTo>
                <a:lnTo>
                  <a:pt x="0" y="25314"/>
                </a:lnTo>
                <a:cubicBezTo>
                  <a:pt x="84" y="27416"/>
                  <a:pt x="526" y="29182"/>
                  <a:pt x="1493" y="30402"/>
                </a:cubicBezTo>
                <a:cubicBezTo>
                  <a:pt x="3680" y="33387"/>
                  <a:pt x="7885" y="33723"/>
                  <a:pt x="10870" y="33723"/>
                </a:cubicBezTo>
                <a:lnTo>
                  <a:pt x="12005" y="33723"/>
                </a:lnTo>
                <a:cubicBezTo>
                  <a:pt x="14108" y="33639"/>
                  <a:pt x="16042" y="33555"/>
                  <a:pt x="17871" y="33471"/>
                </a:cubicBezTo>
                <a:cubicBezTo>
                  <a:pt x="20941" y="33198"/>
                  <a:pt x="23737" y="32946"/>
                  <a:pt x="26365" y="32504"/>
                </a:cubicBezTo>
                <a:cubicBezTo>
                  <a:pt x="31453" y="31621"/>
                  <a:pt x="36183" y="30317"/>
                  <a:pt x="40304" y="28657"/>
                </a:cubicBezTo>
                <a:cubicBezTo>
                  <a:pt x="44866" y="26722"/>
                  <a:pt x="47747" y="24347"/>
                  <a:pt x="49071" y="21466"/>
                </a:cubicBezTo>
                <a:cubicBezTo>
                  <a:pt x="50732" y="18039"/>
                  <a:pt x="50291" y="13309"/>
                  <a:pt x="48020" y="8936"/>
                </a:cubicBezTo>
                <a:cubicBezTo>
                  <a:pt x="45560" y="4205"/>
                  <a:pt x="40220" y="2376"/>
                  <a:pt x="35405" y="1136"/>
                </a:cubicBezTo>
                <a:cubicBezTo>
                  <a:pt x="35048" y="1052"/>
                  <a:pt x="34606" y="967"/>
                  <a:pt x="34249" y="883"/>
                </a:cubicBezTo>
                <a:cubicBezTo>
                  <a:pt x="31978" y="358"/>
                  <a:pt x="29519" y="0"/>
                  <a:pt x="27164"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8684043" y="3259405"/>
            <a:ext cx="1114497" cy="725524"/>
          </a:xfrm>
          <a:custGeom>
            <a:avLst/>
            <a:gdLst/>
            <a:ahLst/>
            <a:cxnLst/>
            <a:rect l="l" t="t" r="r" b="b"/>
            <a:pathLst>
              <a:path w="37950" h="24705" extrusionOk="0">
                <a:moveTo>
                  <a:pt x="20605" y="694"/>
                </a:moveTo>
                <a:cubicBezTo>
                  <a:pt x="22266" y="694"/>
                  <a:pt x="23926" y="863"/>
                  <a:pt x="25587" y="1220"/>
                </a:cubicBezTo>
                <a:cubicBezTo>
                  <a:pt x="25861" y="1304"/>
                  <a:pt x="26113" y="1388"/>
                  <a:pt x="26386" y="1493"/>
                </a:cubicBezTo>
                <a:cubicBezTo>
                  <a:pt x="29624" y="2187"/>
                  <a:pt x="33556" y="3491"/>
                  <a:pt x="35322" y="6834"/>
                </a:cubicBezTo>
                <a:cubicBezTo>
                  <a:pt x="36983" y="9798"/>
                  <a:pt x="37151" y="13057"/>
                  <a:pt x="35931" y="15411"/>
                </a:cubicBezTo>
                <a:cubicBezTo>
                  <a:pt x="34964" y="17430"/>
                  <a:pt x="32778" y="19007"/>
                  <a:pt x="29351" y="20415"/>
                </a:cubicBezTo>
                <a:cubicBezTo>
                  <a:pt x="26281" y="21635"/>
                  <a:pt x="22959" y="22518"/>
                  <a:pt x="19364" y="23127"/>
                </a:cubicBezTo>
                <a:cubicBezTo>
                  <a:pt x="17451" y="23380"/>
                  <a:pt x="15433" y="23653"/>
                  <a:pt x="13246" y="23821"/>
                </a:cubicBezTo>
                <a:cubicBezTo>
                  <a:pt x="11922" y="23905"/>
                  <a:pt x="10513" y="23905"/>
                  <a:pt x="9041" y="23989"/>
                </a:cubicBezTo>
                <a:lnTo>
                  <a:pt x="8516" y="23989"/>
                </a:lnTo>
                <a:cubicBezTo>
                  <a:pt x="6413" y="23989"/>
                  <a:pt x="3428" y="23737"/>
                  <a:pt x="1935" y="21803"/>
                </a:cubicBezTo>
                <a:cubicBezTo>
                  <a:pt x="1241" y="20941"/>
                  <a:pt x="800" y="19785"/>
                  <a:pt x="800" y="18481"/>
                </a:cubicBezTo>
                <a:cubicBezTo>
                  <a:pt x="716" y="18208"/>
                  <a:pt x="716" y="17955"/>
                  <a:pt x="716" y="17682"/>
                </a:cubicBezTo>
                <a:cubicBezTo>
                  <a:pt x="800" y="14970"/>
                  <a:pt x="1683" y="12258"/>
                  <a:pt x="3344" y="9714"/>
                </a:cubicBezTo>
                <a:cubicBezTo>
                  <a:pt x="3596" y="9377"/>
                  <a:pt x="3869" y="9020"/>
                  <a:pt x="4122" y="8579"/>
                </a:cubicBezTo>
                <a:cubicBezTo>
                  <a:pt x="6140" y="5951"/>
                  <a:pt x="8852" y="3848"/>
                  <a:pt x="11837" y="2545"/>
                </a:cubicBezTo>
                <a:cubicBezTo>
                  <a:pt x="12279" y="2355"/>
                  <a:pt x="12615" y="2187"/>
                  <a:pt x="12973" y="2103"/>
                </a:cubicBezTo>
                <a:cubicBezTo>
                  <a:pt x="15433" y="1136"/>
                  <a:pt x="17977" y="694"/>
                  <a:pt x="20605" y="694"/>
                </a:cubicBezTo>
                <a:close/>
                <a:moveTo>
                  <a:pt x="20605" y="1"/>
                </a:moveTo>
                <a:cubicBezTo>
                  <a:pt x="17871" y="1"/>
                  <a:pt x="15243" y="526"/>
                  <a:pt x="12805" y="1388"/>
                </a:cubicBezTo>
                <a:cubicBezTo>
                  <a:pt x="12363" y="1577"/>
                  <a:pt x="11922" y="1746"/>
                  <a:pt x="11564" y="1914"/>
                </a:cubicBezTo>
                <a:cubicBezTo>
                  <a:pt x="8411" y="3322"/>
                  <a:pt x="5698" y="5425"/>
                  <a:pt x="3596" y="8221"/>
                </a:cubicBezTo>
                <a:cubicBezTo>
                  <a:pt x="3260" y="8579"/>
                  <a:pt x="2986" y="9020"/>
                  <a:pt x="2734" y="9377"/>
                </a:cubicBezTo>
                <a:cubicBezTo>
                  <a:pt x="1052" y="12006"/>
                  <a:pt x="106" y="14886"/>
                  <a:pt x="1" y="17682"/>
                </a:cubicBezTo>
                <a:cubicBezTo>
                  <a:pt x="1" y="17955"/>
                  <a:pt x="1" y="18208"/>
                  <a:pt x="106" y="18481"/>
                </a:cubicBezTo>
                <a:cubicBezTo>
                  <a:pt x="190" y="20058"/>
                  <a:pt x="526" y="21277"/>
                  <a:pt x="1325" y="22244"/>
                </a:cubicBezTo>
                <a:cubicBezTo>
                  <a:pt x="2986" y="24431"/>
                  <a:pt x="6224" y="24704"/>
                  <a:pt x="8516" y="24704"/>
                </a:cubicBezTo>
                <a:lnTo>
                  <a:pt x="9041" y="24704"/>
                </a:lnTo>
                <a:cubicBezTo>
                  <a:pt x="10513" y="24620"/>
                  <a:pt x="11922" y="24620"/>
                  <a:pt x="13330" y="24515"/>
                </a:cubicBezTo>
                <a:cubicBezTo>
                  <a:pt x="15517" y="24347"/>
                  <a:pt x="17535" y="24095"/>
                  <a:pt x="19448" y="23821"/>
                </a:cubicBezTo>
                <a:cubicBezTo>
                  <a:pt x="23128" y="23212"/>
                  <a:pt x="26555" y="22329"/>
                  <a:pt x="29624" y="21025"/>
                </a:cubicBezTo>
                <a:cubicBezTo>
                  <a:pt x="33219" y="19616"/>
                  <a:pt x="35490" y="17871"/>
                  <a:pt x="36541" y="15769"/>
                </a:cubicBezTo>
                <a:cubicBezTo>
                  <a:pt x="37950" y="13141"/>
                  <a:pt x="37676" y="9714"/>
                  <a:pt x="35931" y="6476"/>
                </a:cubicBezTo>
                <a:cubicBezTo>
                  <a:pt x="33997" y="2965"/>
                  <a:pt x="29876" y="1577"/>
                  <a:pt x="26470" y="779"/>
                </a:cubicBezTo>
                <a:cubicBezTo>
                  <a:pt x="26197" y="694"/>
                  <a:pt x="25945" y="610"/>
                  <a:pt x="25671" y="610"/>
                </a:cubicBezTo>
                <a:cubicBezTo>
                  <a:pt x="24011" y="169"/>
                  <a:pt x="22350" y="1"/>
                  <a:pt x="2060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8872347" y="3393409"/>
            <a:ext cx="737858" cy="458016"/>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9057597" y="3524300"/>
            <a:ext cx="370471" cy="194119"/>
          </a:xfrm>
          <a:custGeom>
            <a:avLst/>
            <a:gdLst/>
            <a:ahLst/>
            <a:cxnLst/>
            <a:rect l="l" t="t" r="r" b="b"/>
            <a:pathLst>
              <a:path w="12615" h="6610" extrusionOk="0">
                <a:moveTo>
                  <a:pt x="8852" y="723"/>
                </a:moveTo>
                <a:cubicBezTo>
                  <a:pt x="9651" y="828"/>
                  <a:pt x="10786" y="1164"/>
                  <a:pt x="11396" y="1963"/>
                </a:cubicBezTo>
                <a:cubicBezTo>
                  <a:pt x="11837" y="2657"/>
                  <a:pt x="11753" y="3267"/>
                  <a:pt x="11143" y="3877"/>
                </a:cubicBezTo>
                <a:cubicBezTo>
                  <a:pt x="10513" y="4402"/>
                  <a:pt x="9566" y="4928"/>
                  <a:pt x="8158" y="5369"/>
                </a:cubicBezTo>
                <a:cubicBezTo>
                  <a:pt x="6938" y="5727"/>
                  <a:pt x="5530" y="5895"/>
                  <a:pt x="4310" y="5895"/>
                </a:cubicBezTo>
                <a:cubicBezTo>
                  <a:pt x="4099" y="5909"/>
                  <a:pt x="3896" y="5916"/>
                  <a:pt x="3701" y="5916"/>
                </a:cubicBezTo>
                <a:cubicBezTo>
                  <a:pt x="2753" y="5916"/>
                  <a:pt x="2013" y="5750"/>
                  <a:pt x="1577" y="5453"/>
                </a:cubicBezTo>
                <a:cubicBezTo>
                  <a:pt x="1325" y="5285"/>
                  <a:pt x="1157" y="5033"/>
                  <a:pt x="1052" y="4760"/>
                </a:cubicBezTo>
                <a:cubicBezTo>
                  <a:pt x="715" y="3982"/>
                  <a:pt x="1325" y="3183"/>
                  <a:pt x="1851" y="2741"/>
                </a:cubicBezTo>
                <a:cubicBezTo>
                  <a:pt x="2544" y="2048"/>
                  <a:pt x="3680" y="1522"/>
                  <a:pt x="5004" y="1164"/>
                </a:cubicBezTo>
                <a:cubicBezTo>
                  <a:pt x="5971" y="828"/>
                  <a:pt x="7023" y="723"/>
                  <a:pt x="7990" y="723"/>
                </a:cubicBezTo>
                <a:close/>
                <a:moveTo>
                  <a:pt x="8086" y="0"/>
                </a:moveTo>
                <a:cubicBezTo>
                  <a:pt x="7058" y="0"/>
                  <a:pt x="5915" y="127"/>
                  <a:pt x="4836" y="471"/>
                </a:cubicBezTo>
                <a:cubicBezTo>
                  <a:pt x="3427" y="912"/>
                  <a:pt x="2208" y="1522"/>
                  <a:pt x="1325" y="2216"/>
                </a:cubicBezTo>
                <a:cubicBezTo>
                  <a:pt x="358" y="3099"/>
                  <a:pt x="0" y="4066"/>
                  <a:pt x="358" y="5033"/>
                </a:cubicBezTo>
                <a:cubicBezTo>
                  <a:pt x="526" y="5369"/>
                  <a:pt x="799" y="5727"/>
                  <a:pt x="1241" y="6084"/>
                </a:cubicBezTo>
                <a:cubicBezTo>
                  <a:pt x="1935" y="6505"/>
                  <a:pt x="3154" y="6610"/>
                  <a:pt x="4037" y="6610"/>
                </a:cubicBezTo>
                <a:lnTo>
                  <a:pt x="4310" y="6610"/>
                </a:lnTo>
                <a:cubicBezTo>
                  <a:pt x="5614" y="6610"/>
                  <a:pt x="7107" y="6421"/>
                  <a:pt x="8410" y="5979"/>
                </a:cubicBezTo>
                <a:cubicBezTo>
                  <a:pt x="9377" y="5727"/>
                  <a:pt x="10786" y="5201"/>
                  <a:pt x="11669" y="4402"/>
                </a:cubicBezTo>
                <a:cubicBezTo>
                  <a:pt x="12531" y="3540"/>
                  <a:pt x="12615" y="2573"/>
                  <a:pt x="11921" y="1606"/>
                </a:cubicBezTo>
                <a:cubicBezTo>
                  <a:pt x="11396" y="723"/>
                  <a:pt x="10344" y="197"/>
                  <a:pt x="8936" y="29"/>
                </a:cubicBezTo>
                <a:cubicBezTo>
                  <a:pt x="8665" y="10"/>
                  <a:pt x="8380" y="0"/>
                  <a:pt x="8086"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8205529" y="4070095"/>
            <a:ext cx="1870857" cy="1090415"/>
          </a:xfrm>
          <a:custGeom>
            <a:avLst/>
            <a:gdLst/>
            <a:ahLst/>
            <a:cxnLst/>
            <a:rect l="l" t="t" r="r" b="b"/>
            <a:pathLst>
              <a:path w="63705" h="37130" extrusionOk="0">
                <a:moveTo>
                  <a:pt x="61938" y="0"/>
                </a:moveTo>
                <a:lnTo>
                  <a:pt x="61413" y="421"/>
                </a:lnTo>
                <a:lnTo>
                  <a:pt x="61497" y="610"/>
                </a:lnTo>
                <a:cubicBezTo>
                  <a:pt x="62653" y="1998"/>
                  <a:pt x="62990" y="4100"/>
                  <a:pt x="62464" y="6392"/>
                </a:cubicBezTo>
                <a:cubicBezTo>
                  <a:pt x="62128" y="8137"/>
                  <a:pt x="61245" y="9882"/>
                  <a:pt x="60362" y="11564"/>
                </a:cubicBezTo>
                <a:lnTo>
                  <a:pt x="60025" y="12089"/>
                </a:lnTo>
                <a:cubicBezTo>
                  <a:pt x="58533" y="15054"/>
                  <a:pt x="57208" y="18039"/>
                  <a:pt x="56073" y="21109"/>
                </a:cubicBezTo>
                <a:lnTo>
                  <a:pt x="55989" y="21277"/>
                </a:lnTo>
                <a:cubicBezTo>
                  <a:pt x="55379" y="22938"/>
                  <a:pt x="54769" y="24599"/>
                  <a:pt x="53361" y="25650"/>
                </a:cubicBezTo>
                <a:cubicBezTo>
                  <a:pt x="52036" y="26701"/>
                  <a:pt x="50123" y="26890"/>
                  <a:pt x="48273" y="26890"/>
                </a:cubicBezTo>
                <a:cubicBezTo>
                  <a:pt x="44951" y="26890"/>
                  <a:pt x="41440" y="26617"/>
                  <a:pt x="38118" y="26281"/>
                </a:cubicBezTo>
                <a:lnTo>
                  <a:pt x="38034" y="26281"/>
                </a:lnTo>
                <a:cubicBezTo>
                  <a:pt x="34880" y="25923"/>
                  <a:pt x="31537" y="25650"/>
                  <a:pt x="28215" y="25650"/>
                </a:cubicBezTo>
                <a:lnTo>
                  <a:pt x="25861" y="25650"/>
                </a:lnTo>
                <a:cubicBezTo>
                  <a:pt x="16400" y="26176"/>
                  <a:pt x="7023" y="30128"/>
                  <a:pt x="106" y="36520"/>
                </a:cubicBezTo>
                <a:lnTo>
                  <a:pt x="1" y="36604"/>
                </a:lnTo>
                <a:lnTo>
                  <a:pt x="442" y="37129"/>
                </a:lnTo>
                <a:lnTo>
                  <a:pt x="632" y="37045"/>
                </a:lnTo>
                <a:cubicBezTo>
                  <a:pt x="7464" y="30738"/>
                  <a:pt x="16652" y="26890"/>
                  <a:pt x="25861" y="26365"/>
                </a:cubicBezTo>
                <a:lnTo>
                  <a:pt x="28215" y="26365"/>
                </a:lnTo>
                <a:cubicBezTo>
                  <a:pt x="31453" y="26365"/>
                  <a:pt x="34796" y="26617"/>
                  <a:pt x="38034" y="26974"/>
                </a:cubicBezTo>
                <a:cubicBezTo>
                  <a:pt x="41356" y="27227"/>
                  <a:pt x="44867" y="27584"/>
                  <a:pt x="48273" y="27584"/>
                </a:cubicBezTo>
                <a:cubicBezTo>
                  <a:pt x="50291" y="27584"/>
                  <a:pt x="52309" y="27416"/>
                  <a:pt x="53802" y="26176"/>
                </a:cubicBezTo>
                <a:cubicBezTo>
                  <a:pt x="55295" y="25040"/>
                  <a:pt x="55989" y="23295"/>
                  <a:pt x="56682" y="21550"/>
                </a:cubicBezTo>
                <a:lnTo>
                  <a:pt x="56682" y="21361"/>
                </a:lnTo>
                <a:cubicBezTo>
                  <a:pt x="57818" y="18291"/>
                  <a:pt x="59226" y="15327"/>
                  <a:pt x="60719" y="12426"/>
                </a:cubicBezTo>
                <a:lnTo>
                  <a:pt x="60971" y="11816"/>
                </a:lnTo>
                <a:cubicBezTo>
                  <a:pt x="61854" y="10155"/>
                  <a:pt x="62737" y="8410"/>
                  <a:pt x="63179" y="6476"/>
                </a:cubicBezTo>
                <a:cubicBezTo>
                  <a:pt x="63705" y="4016"/>
                  <a:pt x="63347" y="1745"/>
                  <a:pt x="62023" y="168"/>
                </a:cubicBezTo>
                <a:lnTo>
                  <a:pt x="61938"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8403730" y="4319543"/>
            <a:ext cx="1610895" cy="833567"/>
          </a:xfrm>
          <a:custGeom>
            <a:avLst/>
            <a:gdLst/>
            <a:ahLst/>
            <a:cxnLst/>
            <a:rect l="l" t="t" r="r" b="b"/>
            <a:pathLst>
              <a:path w="54853" h="28384" extrusionOk="0">
                <a:moveTo>
                  <a:pt x="52834" y="0"/>
                </a:moveTo>
                <a:lnTo>
                  <a:pt x="52225" y="358"/>
                </a:lnTo>
                <a:lnTo>
                  <a:pt x="52393" y="526"/>
                </a:lnTo>
                <a:cubicBezTo>
                  <a:pt x="53612" y="2271"/>
                  <a:pt x="54138" y="4731"/>
                  <a:pt x="53802" y="7275"/>
                </a:cubicBezTo>
                <a:cubicBezTo>
                  <a:pt x="53528" y="9819"/>
                  <a:pt x="52666" y="12174"/>
                  <a:pt x="51699" y="14192"/>
                </a:cubicBezTo>
                <a:cubicBezTo>
                  <a:pt x="50900" y="16042"/>
                  <a:pt x="49933" y="18039"/>
                  <a:pt x="48272" y="19448"/>
                </a:cubicBezTo>
                <a:cubicBezTo>
                  <a:pt x="46779" y="20667"/>
                  <a:pt x="44677" y="21466"/>
                  <a:pt x="42238" y="21719"/>
                </a:cubicBezTo>
                <a:lnTo>
                  <a:pt x="40472" y="21719"/>
                </a:lnTo>
                <a:cubicBezTo>
                  <a:pt x="39169" y="21719"/>
                  <a:pt x="37760" y="21635"/>
                  <a:pt x="36456" y="21550"/>
                </a:cubicBezTo>
                <a:cubicBezTo>
                  <a:pt x="36099" y="21550"/>
                  <a:pt x="35742" y="21466"/>
                  <a:pt x="35405" y="21466"/>
                </a:cubicBezTo>
                <a:cubicBezTo>
                  <a:pt x="33029" y="21298"/>
                  <a:pt x="30591" y="21193"/>
                  <a:pt x="28131" y="21193"/>
                </a:cubicBezTo>
                <a:cubicBezTo>
                  <a:pt x="24367" y="21193"/>
                  <a:pt x="20415" y="21466"/>
                  <a:pt x="16652" y="21908"/>
                </a:cubicBezTo>
                <a:cubicBezTo>
                  <a:pt x="11480" y="22518"/>
                  <a:pt x="5004" y="23737"/>
                  <a:pt x="189" y="27690"/>
                </a:cubicBezTo>
                <a:lnTo>
                  <a:pt x="0" y="27858"/>
                </a:lnTo>
                <a:lnTo>
                  <a:pt x="442" y="28383"/>
                </a:lnTo>
                <a:lnTo>
                  <a:pt x="631" y="28215"/>
                </a:lnTo>
                <a:cubicBezTo>
                  <a:pt x="5361" y="24347"/>
                  <a:pt x="11669" y="23127"/>
                  <a:pt x="16736" y="22602"/>
                </a:cubicBezTo>
                <a:cubicBezTo>
                  <a:pt x="20499" y="22076"/>
                  <a:pt x="24367" y="21908"/>
                  <a:pt x="28131" y="21908"/>
                </a:cubicBezTo>
                <a:cubicBezTo>
                  <a:pt x="30591" y="21908"/>
                  <a:pt x="33029" y="21992"/>
                  <a:pt x="35405" y="22160"/>
                </a:cubicBezTo>
                <a:cubicBezTo>
                  <a:pt x="35742" y="22160"/>
                  <a:pt x="36099" y="22244"/>
                  <a:pt x="36456" y="22244"/>
                </a:cubicBezTo>
                <a:cubicBezTo>
                  <a:pt x="37760" y="22349"/>
                  <a:pt x="39084" y="22434"/>
                  <a:pt x="40472" y="22434"/>
                </a:cubicBezTo>
                <a:lnTo>
                  <a:pt x="42238" y="22434"/>
                </a:lnTo>
                <a:cubicBezTo>
                  <a:pt x="44866" y="22160"/>
                  <a:pt x="47137" y="21298"/>
                  <a:pt x="48714" y="19974"/>
                </a:cubicBezTo>
                <a:cubicBezTo>
                  <a:pt x="50459" y="18481"/>
                  <a:pt x="51510" y="16378"/>
                  <a:pt x="52393" y="14465"/>
                </a:cubicBezTo>
                <a:cubicBezTo>
                  <a:pt x="53276" y="12447"/>
                  <a:pt x="54243" y="9987"/>
                  <a:pt x="54495" y="7359"/>
                </a:cubicBezTo>
                <a:cubicBezTo>
                  <a:pt x="54853" y="4647"/>
                  <a:pt x="54243" y="2019"/>
                  <a:pt x="52918" y="85"/>
                </a:cubicBezTo>
                <a:lnTo>
                  <a:pt x="5283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8625396" y="4635684"/>
            <a:ext cx="1363298" cy="625469"/>
          </a:xfrm>
          <a:custGeom>
            <a:avLst/>
            <a:gdLst/>
            <a:ahLst/>
            <a:cxnLst/>
            <a:rect l="l" t="t" r="r" b="b"/>
            <a:pathLst>
              <a:path w="46422" h="21298" extrusionOk="0">
                <a:moveTo>
                  <a:pt x="31095" y="694"/>
                </a:moveTo>
                <a:cubicBezTo>
                  <a:pt x="32062" y="694"/>
                  <a:pt x="32945" y="694"/>
                  <a:pt x="33807" y="799"/>
                </a:cubicBezTo>
                <a:cubicBezTo>
                  <a:pt x="37150" y="967"/>
                  <a:pt x="42217" y="1325"/>
                  <a:pt x="44320" y="4563"/>
                </a:cubicBezTo>
                <a:cubicBezTo>
                  <a:pt x="45560" y="6476"/>
                  <a:pt x="45728" y="9545"/>
                  <a:pt x="44845" y="12699"/>
                </a:cubicBezTo>
                <a:cubicBezTo>
                  <a:pt x="44235" y="14717"/>
                  <a:pt x="43268" y="16378"/>
                  <a:pt x="42133" y="17429"/>
                </a:cubicBezTo>
                <a:cubicBezTo>
                  <a:pt x="40031" y="19364"/>
                  <a:pt x="37066" y="19532"/>
                  <a:pt x="34165" y="19721"/>
                </a:cubicBezTo>
                <a:cubicBezTo>
                  <a:pt x="33639" y="19805"/>
                  <a:pt x="33114" y="19805"/>
                  <a:pt x="32672" y="19889"/>
                </a:cubicBezTo>
                <a:cubicBezTo>
                  <a:pt x="28467" y="20247"/>
                  <a:pt x="24346" y="20499"/>
                  <a:pt x="20499" y="20499"/>
                </a:cubicBezTo>
                <a:cubicBezTo>
                  <a:pt x="19805" y="20499"/>
                  <a:pt x="19006" y="20499"/>
                  <a:pt x="18228" y="20583"/>
                </a:cubicBezTo>
                <a:lnTo>
                  <a:pt x="14991" y="20583"/>
                </a:lnTo>
                <a:cubicBezTo>
                  <a:pt x="12089" y="20583"/>
                  <a:pt x="8410" y="20415"/>
                  <a:pt x="5530" y="18922"/>
                </a:cubicBezTo>
                <a:cubicBezTo>
                  <a:pt x="3154" y="17703"/>
                  <a:pt x="1409" y="15159"/>
                  <a:pt x="1052" y="12447"/>
                </a:cubicBezTo>
                <a:cubicBezTo>
                  <a:pt x="694" y="10071"/>
                  <a:pt x="1136" y="8242"/>
                  <a:pt x="2376" y="6749"/>
                </a:cubicBezTo>
                <a:cubicBezTo>
                  <a:pt x="5004" y="3322"/>
                  <a:pt x="11038" y="2628"/>
                  <a:pt x="15411" y="2103"/>
                </a:cubicBezTo>
                <a:cubicBezTo>
                  <a:pt x="16294" y="2019"/>
                  <a:pt x="17261" y="1850"/>
                  <a:pt x="18228" y="1745"/>
                </a:cubicBezTo>
                <a:cubicBezTo>
                  <a:pt x="22433" y="1220"/>
                  <a:pt x="26806" y="694"/>
                  <a:pt x="31095" y="694"/>
                </a:cubicBezTo>
                <a:close/>
                <a:moveTo>
                  <a:pt x="31095" y="0"/>
                </a:moveTo>
                <a:cubicBezTo>
                  <a:pt x="26806" y="0"/>
                  <a:pt x="22433" y="526"/>
                  <a:pt x="18144" y="1051"/>
                </a:cubicBezTo>
                <a:cubicBezTo>
                  <a:pt x="17177" y="1136"/>
                  <a:pt x="16210" y="1325"/>
                  <a:pt x="15327" y="1409"/>
                </a:cubicBezTo>
                <a:cubicBezTo>
                  <a:pt x="10786" y="1934"/>
                  <a:pt x="4647" y="2628"/>
                  <a:pt x="1745" y="6308"/>
                </a:cubicBezTo>
                <a:cubicBezTo>
                  <a:pt x="526" y="7884"/>
                  <a:pt x="0" y="9987"/>
                  <a:pt x="358" y="12531"/>
                </a:cubicBezTo>
                <a:cubicBezTo>
                  <a:pt x="694" y="15516"/>
                  <a:pt x="2628" y="18144"/>
                  <a:pt x="5256" y="19532"/>
                </a:cubicBezTo>
                <a:cubicBezTo>
                  <a:pt x="8242" y="21109"/>
                  <a:pt x="12005" y="21298"/>
                  <a:pt x="14991" y="21298"/>
                </a:cubicBezTo>
                <a:lnTo>
                  <a:pt x="18228" y="21298"/>
                </a:lnTo>
                <a:cubicBezTo>
                  <a:pt x="19006" y="21193"/>
                  <a:pt x="19805" y="21193"/>
                  <a:pt x="20499" y="21193"/>
                </a:cubicBezTo>
                <a:cubicBezTo>
                  <a:pt x="24452" y="21193"/>
                  <a:pt x="28467" y="20941"/>
                  <a:pt x="32672" y="20583"/>
                </a:cubicBezTo>
                <a:cubicBezTo>
                  <a:pt x="33198" y="20499"/>
                  <a:pt x="33723" y="20499"/>
                  <a:pt x="34249" y="20415"/>
                </a:cubicBezTo>
                <a:cubicBezTo>
                  <a:pt x="37234" y="20247"/>
                  <a:pt x="40304" y="19973"/>
                  <a:pt x="42575" y="17955"/>
                </a:cubicBezTo>
                <a:cubicBezTo>
                  <a:pt x="43794" y="16820"/>
                  <a:pt x="44845" y="14991"/>
                  <a:pt x="45560" y="12888"/>
                </a:cubicBezTo>
                <a:cubicBezTo>
                  <a:pt x="46422" y="9545"/>
                  <a:pt x="46254" y="6308"/>
                  <a:pt x="44845" y="4205"/>
                </a:cubicBezTo>
                <a:cubicBezTo>
                  <a:pt x="42575" y="610"/>
                  <a:pt x="37318" y="274"/>
                  <a:pt x="33913" y="84"/>
                </a:cubicBezTo>
                <a:cubicBezTo>
                  <a:pt x="33030" y="0"/>
                  <a:pt x="32062" y="0"/>
                  <a:pt x="31095"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10800000">
            <a:off x="8861863" y="4751744"/>
            <a:ext cx="866899" cy="373232"/>
          </a:xfrm>
          <a:custGeom>
            <a:avLst/>
            <a:gdLst/>
            <a:ahLst/>
            <a:cxnLst/>
            <a:rect l="l" t="t" r="r" b="b"/>
            <a:pathLst>
              <a:path w="29519" h="12709" extrusionOk="0">
                <a:moveTo>
                  <a:pt x="20226" y="703"/>
                </a:moveTo>
                <a:cubicBezTo>
                  <a:pt x="23485" y="788"/>
                  <a:pt x="25755" y="1418"/>
                  <a:pt x="27059" y="2638"/>
                </a:cubicBezTo>
                <a:cubicBezTo>
                  <a:pt x="28383" y="3773"/>
                  <a:pt x="28825" y="5707"/>
                  <a:pt x="28026" y="7452"/>
                </a:cubicBezTo>
                <a:cubicBezTo>
                  <a:pt x="27584" y="8588"/>
                  <a:pt x="26807" y="9555"/>
                  <a:pt x="25755" y="10164"/>
                </a:cubicBezTo>
                <a:cubicBezTo>
                  <a:pt x="24263" y="11132"/>
                  <a:pt x="22433" y="11216"/>
                  <a:pt x="20667" y="11300"/>
                </a:cubicBezTo>
                <a:lnTo>
                  <a:pt x="20226" y="11405"/>
                </a:lnTo>
                <a:lnTo>
                  <a:pt x="19805" y="11405"/>
                </a:lnTo>
                <a:lnTo>
                  <a:pt x="18649" y="11489"/>
                </a:lnTo>
                <a:cubicBezTo>
                  <a:pt x="16547" y="11657"/>
                  <a:pt x="14360" y="11825"/>
                  <a:pt x="12258" y="11930"/>
                </a:cubicBezTo>
                <a:lnTo>
                  <a:pt x="11396" y="11930"/>
                </a:lnTo>
                <a:cubicBezTo>
                  <a:pt x="10513" y="12015"/>
                  <a:pt x="9630" y="12015"/>
                  <a:pt x="8768" y="12015"/>
                </a:cubicBezTo>
                <a:cubicBezTo>
                  <a:pt x="7359" y="12015"/>
                  <a:pt x="6224" y="11930"/>
                  <a:pt x="5257" y="11741"/>
                </a:cubicBezTo>
                <a:cubicBezTo>
                  <a:pt x="4374" y="11489"/>
                  <a:pt x="3680" y="11216"/>
                  <a:pt x="3070" y="10879"/>
                </a:cubicBezTo>
                <a:cubicBezTo>
                  <a:pt x="1830" y="10080"/>
                  <a:pt x="1052" y="8672"/>
                  <a:pt x="968" y="7200"/>
                </a:cubicBezTo>
                <a:cubicBezTo>
                  <a:pt x="694" y="3079"/>
                  <a:pt x="4815" y="2469"/>
                  <a:pt x="8242" y="1944"/>
                </a:cubicBezTo>
                <a:lnTo>
                  <a:pt x="8494" y="1944"/>
                </a:lnTo>
                <a:cubicBezTo>
                  <a:pt x="8936" y="1839"/>
                  <a:pt x="9461" y="1755"/>
                  <a:pt x="9903" y="1671"/>
                </a:cubicBezTo>
                <a:lnTo>
                  <a:pt x="10071" y="1671"/>
                </a:lnTo>
                <a:cubicBezTo>
                  <a:pt x="13141" y="1145"/>
                  <a:pt x="16294" y="703"/>
                  <a:pt x="19364" y="703"/>
                </a:cubicBezTo>
                <a:close/>
                <a:moveTo>
                  <a:pt x="19578" y="1"/>
                </a:moveTo>
                <a:cubicBezTo>
                  <a:pt x="16319" y="1"/>
                  <a:pt x="13071" y="489"/>
                  <a:pt x="9987" y="977"/>
                </a:cubicBezTo>
                <a:lnTo>
                  <a:pt x="8410" y="1229"/>
                </a:lnTo>
                <a:lnTo>
                  <a:pt x="8053" y="1229"/>
                </a:lnTo>
                <a:cubicBezTo>
                  <a:pt x="4647" y="1755"/>
                  <a:pt x="1" y="2469"/>
                  <a:pt x="253" y="7284"/>
                </a:cubicBezTo>
                <a:cubicBezTo>
                  <a:pt x="358" y="8945"/>
                  <a:pt x="1220" y="10522"/>
                  <a:pt x="2629" y="11489"/>
                </a:cubicBezTo>
                <a:cubicBezTo>
                  <a:pt x="3322" y="11825"/>
                  <a:pt x="4121" y="12183"/>
                  <a:pt x="5088" y="12351"/>
                </a:cubicBezTo>
                <a:cubicBezTo>
                  <a:pt x="6140" y="12624"/>
                  <a:pt x="7275" y="12708"/>
                  <a:pt x="8768" y="12708"/>
                </a:cubicBezTo>
                <a:cubicBezTo>
                  <a:pt x="9630" y="12708"/>
                  <a:pt x="10597" y="12708"/>
                  <a:pt x="11396" y="12624"/>
                </a:cubicBezTo>
                <a:lnTo>
                  <a:pt x="12258" y="12624"/>
                </a:lnTo>
                <a:cubicBezTo>
                  <a:pt x="14444" y="12540"/>
                  <a:pt x="16652" y="12351"/>
                  <a:pt x="18754" y="12183"/>
                </a:cubicBezTo>
                <a:lnTo>
                  <a:pt x="19890" y="12099"/>
                </a:lnTo>
                <a:cubicBezTo>
                  <a:pt x="19974" y="12099"/>
                  <a:pt x="20142" y="12099"/>
                  <a:pt x="20226" y="12015"/>
                </a:cubicBezTo>
                <a:lnTo>
                  <a:pt x="20667" y="12015"/>
                </a:lnTo>
                <a:cubicBezTo>
                  <a:pt x="22602" y="11930"/>
                  <a:pt x="24536" y="11825"/>
                  <a:pt x="26113" y="10774"/>
                </a:cubicBezTo>
                <a:cubicBezTo>
                  <a:pt x="27248" y="10080"/>
                  <a:pt x="28215" y="9029"/>
                  <a:pt x="28741" y="7726"/>
                </a:cubicBezTo>
                <a:cubicBezTo>
                  <a:pt x="29519" y="5623"/>
                  <a:pt x="29077" y="3521"/>
                  <a:pt x="27584" y="2112"/>
                </a:cubicBezTo>
                <a:cubicBezTo>
                  <a:pt x="26113" y="788"/>
                  <a:pt x="23653" y="94"/>
                  <a:pt x="20331" y="10"/>
                </a:cubicBezTo>
                <a:cubicBezTo>
                  <a:pt x="20080" y="4"/>
                  <a:pt x="19829" y="1"/>
                  <a:pt x="19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9108844" y="4867217"/>
            <a:ext cx="368004" cy="126603"/>
          </a:xfrm>
          <a:custGeom>
            <a:avLst/>
            <a:gdLst/>
            <a:ahLst/>
            <a:cxnLst/>
            <a:rect l="l" t="t" r="r" b="b"/>
            <a:pathLst>
              <a:path w="12531" h="4311" extrusionOk="0">
                <a:moveTo>
                  <a:pt x="8158" y="716"/>
                </a:moveTo>
                <a:cubicBezTo>
                  <a:pt x="8852" y="716"/>
                  <a:pt x="9546" y="800"/>
                  <a:pt x="10260" y="884"/>
                </a:cubicBezTo>
                <a:cubicBezTo>
                  <a:pt x="11227" y="968"/>
                  <a:pt x="11837" y="1325"/>
                  <a:pt x="11837" y="1851"/>
                </a:cubicBezTo>
                <a:cubicBezTo>
                  <a:pt x="11837" y="2377"/>
                  <a:pt x="11038" y="3070"/>
                  <a:pt x="9819" y="3154"/>
                </a:cubicBezTo>
                <a:cubicBezTo>
                  <a:pt x="9377" y="3154"/>
                  <a:pt x="8936" y="3154"/>
                  <a:pt x="8494" y="3070"/>
                </a:cubicBezTo>
                <a:lnTo>
                  <a:pt x="7443" y="3070"/>
                </a:lnTo>
                <a:cubicBezTo>
                  <a:pt x="6665" y="3070"/>
                  <a:pt x="5866" y="3154"/>
                  <a:pt x="5088" y="3344"/>
                </a:cubicBezTo>
                <a:cubicBezTo>
                  <a:pt x="4289" y="3428"/>
                  <a:pt x="3512" y="3596"/>
                  <a:pt x="2818" y="3596"/>
                </a:cubicBezTo>
                <a:cubicBezTo>
                  <a:pt x="2376" y="3596"/>
                  <a:pt x="1935" y="3512"/>
                  <a:pt x="1493" y="3428"/>
                </a:cubicBezTo>
                <a:cubicBezTo>
                  <a:pt x="1136" y="3344"/>
                  <a:pt x="968" y="3260"/>
                  <a:pt x="883" y="3070"/>
                </a:cubicBezTo>
                <a:cubicBezTo>
                  <a:pt x="799" y="2818"/>
                  <a:pt x="883" y="2545"/>
                  <a:pt x="1052" y="2377"/>
                </a:cubicBezTo>
                <a:cubicBezTo>
                  <a:pt x="1241" y="2103"/>
                  <a:pt x="1577" y="1935"/>
                  <a:pt x="1935" y="1851"/>
                </a:cubicBezTo>
                <a:cubicBezTo>
                  <a:pt x="3764" y="1157"/>
                  <a:pt x="5971" y="716"/>
                  <a:pt x="8158" y="716"/>
                </a:cubicBezTo>
                <a:close/>
                <a:moveTo>
                  <a:pt x="8158" y="1"/>
                </a:moveTo>
                <a:cubicBezTo>
                  <a:pt x="5866" y="1"/>
                  <a:pt x="3596" y="442"/>
                  <a:pt x="1661" y="1241"/>
                </a:cubicBezTo>
                <a:cubicBezTo>
                  <a:pt x="1325" y="1325"/>
                  <a:pt x="883" y="1494"/>
                  <a:pt x="526" y="1935"/>
                </a:cubicBezTo>
                <a:cubicBezTo>
                  <a:pt x="190" y="2377"/>
                  <a:pt x="0" y="2986"/>
                  <a:pt x="274" y="3428"/>
                </a:cubicBezTo>
                <a:cubicBezTo>
                  <a:pt x="442" y="3680"/>
                  <a:pt x="799" y="3953"/>
                  <a:pt x="1325" y="4122"/>
                </a:cubicBezTo>
                <a:cubicBezTo>
                  <a:pt x="1767" y="4206"/>
                  <a:pt x="2292" y="4311"/>
                  <a:pt x="2818" y="4311"/>
                </a:cubicBezTo>
                <a:cubicBezTo>
                  <a:pt x="3596" y="4311"/>
                  <a:pt x="4395" y="4122"/>
                  <a:pt x="5172" y="4037"/>
                </a:cubicBezTo>
                <a:cubicBezTo>
                  <a:pt x="5971" y="3869"/>
                  <a:pt x="6665" y="3785"/>
                  <a:pt x="7443" y="3785"/>
                </a:cubicBezTo>
                <a:lnTo>
                  <a:pt x="8410" y="3785"/>
                </a:lnTo>
                <a:cubicBezTo>
                  <a:pt x="8852" y="3869"/>
                  <a:pt x="9377" y="3869"/>
                  <a:pt x="9819" y="3869"/>
                </a:cubicBezTo>
                <a:cubicBezTo>
                  <a:pt x="11564" y="3785"/>
                  <a:pt x="12531" y="2734"/>
                  <a:pt x="12531" y="1851"/>
                </a:cubicBezTo>
                <a:cubicBezTo>
                  <a:pt x="12531" y="1157"/>
                  <a:pt x="12005" y="358"/>
                  <a:pt x="10344" y="190"/>
                </a:cubicBezTo>
                <a:cubicBezTo>
                  <a:pt x="9651" y="106"/>
                  <a:pt x="8936" y="1"/>
                  <a:pt x="815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27900" y="-165525"/>
            <a:ext cx="2132950" cy="1132200"/>
          </a:xfrm>
          <a:custGeom>
            <a:avLst/>
            <a:gdLst/>
            <a:ahLst/>
            <a:cxnLst/>
            <a:rect l="l" t="t" r="r" b="b"/>
            <a:pathLst>
              <a:path w="85318" h="45288" extrusionOk="0">
                <a:moveTo>
                  <a:pt x="68330" y="716"/>
                </a:moveTo>
                <a:cubicBezTo>
                  <a:pt x="70874" y="884"/>
                  <a:pt x="73586" y="968"/>
                  <a:pt x="75962" y="1935"/>
                </a:cubicBezTo>
                <a:cubicBezTo>
                  <a:pt x="82080" y="4479"/>
                  <a:pt x="84624" y="11753"/>
                  <a:pt x="84455" y="17535"/>
                </a:cubicBezTo>
                <a:cubicBezTo>
                  <a:pt x="84371" y="19722"/>
                  <a:pt x="84014" y="21551"/>
                  <a:pt x="83320" y="23044"/>
                </a:cubicBezTo>
                <a:cubicBezTo>
                  <a:pt x="82437" y="24789"/>
                  <a:pt x="81113" y="26470"/>
                  <a:pt x="79115" y="28300"/>
                </a:cubicBezTo>
                <a:cubicBezTo>
                  <a:pt x="71841" y="34607"/>
                  <a:pt x="62107" y="37403"/>
                  <a:pt x="53529" y="39695"/>
                </a:cubicBezTo>
                <a:cubicBezTo>
                  <a:pt x="44068" y="42134"/>
                  <a:pt x="32757" y="44593"/>
                  <a:pt x="21382" y="44593"/>
                </a:cubicBezTo>
                <a:cubicBezTo>
                  <a:pt x="15853" y="44593"/>
                  <a:pt x="10786" y="43984"/>
                  <a:pt x="5951" y="42848"/>
                </a:cubicBezTo>
                <a:cubicBezTo>
                  <a:pt x="4731" y="42491"/>
                  <a:pt x="3428" y="42134"/>
                  <a:pt x="2461" y="41272"/>
                </a:cubicBezTo>
                <a:cubicBezTo>
                  <a:pt x="1325" y="40220"/>
                  <a:pt x="695" y="38454"/>
                  <a:pt x="800" y="36541"/>
                </a:cubicBezTo>
                <a:cubicBezTo>
                  <a:pt x="968" y="34775"/>
                  <a:pt x="1662" y="33030"/>
                  <a:pt x="2271" y="31369"/>
                </a:cubicBezTo>
                <a:lnTo>
                  <a:pt x="6834" y="20058"/>
                </a:lnTo>
                <a:cubicBezTo>
                  <a:pt x="8053" y="17010"/>
                  <a:pt x="9294" y="13751"/>
                  <a:pt x="11396" y="11123"/>
                </a:cubicBezTo>
                <a:cubicBezTo>
                  <a:pt x="13667" y="8326"/>
                  <a:pt x="16988" y="6056"/>
                  <a:pt x="21109" y="4563"/>
                </a:cubicBezTo>
                <a:cubicBezTo>
                  <a:pt x="24095" y="3428"/>
                  <a:pt x="26891" y="2902"/>
                  <a:pt x="29792" y="2902"/>
                </a:cubicBezTo>
                <a:cubicBezTo>
                  <a:pt x="32420" y="2902"/>
                  <a:pt x="35132" y="3344"/>
                  <a:pt x="38370" y="4290"/>
                </a:cubicBezTo>
                <a:cubicBezTo>
                  <a:pt x="41272" y="5173"/>
                  <a:pt x="44236" y="5614"/>
                  <a:pt x="47221" y="5614"/>
                </a:cubicBezTo>
                <a:cubicBezTo>
                  <a:pt x="51679" y="5614"/>
                  <a:pt x="55989" y="4647"/>
                  <a:pt x="59836" y="2818"/>
                </a:cubicBezTo>
                <a:cubicBezTo>
                  <a:pt x="60088" y="2629"/>
                  <a:pt x="60446" y="2461"/>
                  <a:pt x="60803" y="2292"/>
                </a:cubicBezTo>
                <a:cubicBezTo>
                  <a:pt x="61854" y="1767"/>
                  <a:pt x="62990" y="1136"/>
                  <a:pt x="64209" y="884"/>
                </a:cubicBezTo>
                <a:cubicBezTo>
                  <a:pt x="64924" y="800"/>
                  <a:pt x="65618" y="716"/>
                  <a:pt x="66585" y="716"/>
                </a:cubicBezTo>
                <a:close/>
                <a:moveTo>
                  <a:pt x="66585" y="1"/>
                </a:moveTo>
                <a:cubicBezTo>
                  <a:pt x="65618" y="1"/>
                  <a:pt x="64819" y="85"/>
                  <a:pt x="64041" y="274"/>
                </a:cubicBezTo>
                <a:cubicBezTo>
                  <a:pt x="62821" y="526"/>
                  <a:pt x="61581" y="1136"/>
                  <a:pt x="60446" y="1662"/>
                </a:cubicBezTo>
                <a:cubicBezTo>
                  <a:pt x="60088" y="1851"/>
                  <a:pt x="59836" y="2019"/>
                  <a:pt x="59479" y="2187"/>
                </a:cubicBezTo>
                <a:cubicBezTo>
                  <a:pt x="55799" y="3953"/>
                  <a:pt x="51510" y="4920"/>
                  <a:pt x="47221" y="4920"/>
                </a:cubicBezTo>
                <a:cubicBezTo>
                  <a:pt x="44320" y="4920"/>
                  <a:pt x="41356" y="4479"/>
                  <a:pt x="38538" y="3680"/>
                </a:cubicBezTo>
                <a:cubicBezTo>
                  <a:pt x="35301" y="2629"/>
                  <a:pt x="32504" y="2187"/>
                  <a:pt x="29792" y="2187"/>
                </a:cubicBezTo>
                <a:cubicBezTo>
                  <a:pt x="26807" y="2187"/>
                  <a:pt x="23926" y="2818"/>
                  <a:pt x="20857" y="3869"/>
                </a:cubicBezTo>
                <a:cubicBezTo>
                  <a:pt x="16652" y="5341"/>
                  <a:pt x="13225" y="7717"/>
                  <a:pt x="10870" y="10702"/>
                </a:cubicBezTo>
                <a:cubicBezTo>
                  <a:pt x="8684" y="13414"/>
                  <a:pt x="7443" y="16736"/>
                  <a:pt x="6140" y="19890"/>
                </a:cubicBezTo>
                <a:lnTo>
                  <a:pt x="1662" y="31096"/>
                </a:lnTo>
                <a:cubicBezTo>
                  <a:pt x="968" y="32862"/>
                  <a:pt x="274" y="34607"/>
                  <a:pt x="85" y="36541"/>
                </a:cubicBezTo>
                <a:cubicBezTo>
                  <a:pt x="1" y="38644"/>
                  <a:pt x="610" y="40662"/>
                  <a:pt x="1935" y="41797"/>
                </a:cubicBezTo>
                <a:cubicBezTo>
                  <a:pt x="3070" y="42764"/>
                  <a:pt x="4479" y="43185"/>
                  <a:pt x="5782" y="43458"/>
                </a:cubicBezTo>
                <a:cubicBezTo>
                  <a:pt x="10681" y="44678"/>
                  <a:pt x="15769" y="45287"/>
                  <a:pt x="21382" y="45287"/>
                </a:cubicBezTo>
                <a:cubicBezTo>
                  <a:pt x="32862" y="45287"/>
                  <a:pt x="44152" y="42764"/>
                  <a:pt x="53697" y="40305"/>
                </a:cubicBezTo>
                <a:cubicBezTo>
                  <a:pt x="62380" y="38118"/>
                  <a:pt x="72177" y="35217"/>
                  <a:pt x="79536" y="28825"/>
                </a:cubicBezTo>
                <a:cubicBezTo>
                  <a:pt x="81638" y="26996"/>
                  <a:pt x="83047" y="25230"/>
                  <a:pt x="83930" y="23401"/>
                </a:cubicBezTo>
                <a:cubicBezTo>
                  <a:pt x="84624" y="21740"/>
                  <a:pt x="85065" y="19806"/>
                  <a:pt x="85149" y="17535"/>
                </a:cubicBezTo>
                <a:cubicBezTo>
                  <a:pt x="85317" y="11564"/>
                  <a:pt x="82605" y="3953"/>
                  <a:pt x="76214" y="1325"/>
                </a:cubicBezTo>
                <a:cubicBezTo>
                  <a:pt x="73670" y="274"/>
                  <a:pt x="70958" y="190"/>
                  <a:pt x="6833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150" y="-9925"/>
            <a:ext cx="1625200" cy="823650"/>
          </a:xfrm>
          <a:custGeom>
            <a:avLst/>
            <a:gdLst/>
            <a:ahLst/>
            <a:cxnLst/>
            <a:rect l="l" t="t" r="r" b="b"/>
            <a:pathLst>
              <a:path w="65008" h="32946" extrusionOk="0">
                <a:moveTo>
                  <a:pt x="50985" y="694"/>
                </a:moveTo>
                <a:cubicBezTo>
                  <a:pt x="51426" y="694"/>
                  <a:pt x="51952" y="694"/>
                  <a:pt x="52477" y="799"/>
                </a:cubicBezTo>
                <a:cubicBezTo>
                  <a:pt x="54580" y="883"/>
                  <a:pt x="56325" y="1051"/>
                  <a:pt x="58007" y="1745"/>
                </a:cubicBezTo>
                <a:cubicBezTo>
                  <a:pt x="62548" y="3595"/>
                  <a:pt x="64314" y="8767"/>
                  <a:pt x="63957" y="12972"/>
                </a:cubicBezTo>
                <a:cubicBezTo>
                  <a:pt x="63788" y="14549"/>
                  <a:pt x="63515" y="15852"/>
                  <a:pt x="62905" y="16904"/>
                </a:cubicBezTo>
                <a:cubicBezTo>
                  <a:pt x="62296" y="18228"/>
                  <a:pt x="61244" y="19448"/>
                  <a:pt x="59584" y="20772"/>
                </a:cubicBezTo>
                <a:cubicBezTo>
                  <a:pt x="54138" y="25229"/>
                  <a:pt x="46864" y="27248"/>
                  <a:pt x="39863" y="28824"/>
                </a:cubicBezTo>
                <a:cubicBezTo>
                  <a:pt x="32672" y="30485"/>
                  <a:pt x="24263" y="32230"/>
                  <a:pt x="15769" y="32230"/>
                </a:cubicBezTo>
                <a:cubicBezTo>
                  <a:pt x="14549" y="32230"/>
                  <a:pt x="13225" y="32230"/>
                  <a:pt x="12006" y="32146"/>
                </a:cubicBezTo>
                <a:cubicBezTo>
                  <a:pt x="9293" y="31978"/>
                  <a:pt x="6834" y="31621"/>
                  <a:pt x="4563" y="31011"/>
                </a:cubicBezTo>
                <a:cubicBezTo>
                  <a:pt x="3680" y="30759"/>
                  <a:pt x="2713" y="30485"/>
                  <a:pt x="2019" y="29876"/>
                </a:cubicBezTo>
                <a:cubicBezTo>
                  <a:pt x="1136" y="29182"/>
                  <a:pt x="715" y="27941"/>
                  <a:pt x="800" y="26554"/>
                </a:cubicBezTo>
                <a:cubicBezTo>
                  <a:pt x="800" y="25313"/>
                  <a:pt x="1136" y="24178"/>
                  <a:pt x="1662" y="22875"/>
                </a:cubicBezTo>
                <a:cubicBezTo>
                  <a:pt x="2713" y="19616"/>
                  <a:pt x="3764" y="16988"/>
                  <a:pt x="4731" y="14633"/>
                </a:cubicBezTo>
                <a:cubicBezTo>
                  <a:pt x="5972" y="11732"/>
                  <a:pt x="7359" y="9545"/>
                  <a:pt x="9020" y="7884"/>
                </a:cubicBezTo>
                <a:cubicBezTo>
                  <a:pt x="10954" y="5950"/>
                  <a:pt x="13666" y="4373"/>
                  <a:pt x="16904" y="3322"/>
                </a:cubicBezTo>
                <a:cubicBezTo>
                  <a:pt x="19280" y="2628"/>
                  <a:pt x="21635" y="2271"/>
                  <a:pt x="23926" y="2271"/>
                </a:cubicBezTo>
                <a:cubicBezTo>
                  <a:pt x="26029" y="2271"/>
                  <a:pt x="28131" y="2544"/>
                  <a:pt x="30486" y="3154"/>
                </a:cubicBezTo>
                <a:cubicBezTo>
                  <a:pt x="32588" y="3679"/>
                  <a:pt x="34775" y="3953"/>
                  <a:pt x="36877" y="3953"/>
                </a:cubicBezTo>
                <a:cubicBezTo>
                  <a:pt x="40220" y="3953"/>
                  <a:pt x="43374" y="3238"/>
                  <a:pt x="46254" y="2018"/>
                </a:cubicBezTo>
                <a:cubicBezTo>
                  <a:pt x="46443" y="1934"/>
                  <a:pt x="46696" y="1850"/>
                  <a:pt x="46864" y="1745"/>
                </a:cubicBezTo>
                <a:lnTo>
                  <a:pt x="46969" y="1745"/>
                </a:lnTo>
                <a:cubicBezTo>
                  <a:pt x="47747" y="1409"/>
                  <a:pt x="48630" y="967"/>
                  <a:pt x="49492" y="799"/>
                </a:cubicBezTo>
                <a:cubicBezTo>
                  <a:pt x="49933" y="694"/>
                  <a:pt x="50375" y="694"/>
                  <a:pt x="50985" y="694"/>
                </a:cubicBezTo>
                <a:close/>
                <a:moveTo>
                  <a:pt x="50985" y="0"/>
                </a:moveTo>
                <a:cubicBezTo>
                  <a:pt x="50375" y="0"/>
                  <a:pt x="49849" y="0"/>
                  <a:pt x="49324" y="168"/>
                </a:cubicBezTo>
                <a:cubicBezTo>
                  <a:pt x="48357" y="357"/>
                  <a:pt x="47495" y="694"/>
                  <a:pt x="46612" y="1135"/>
                </a:cubicBezTo>
                <a:cubicBezTo>
                  <a:pt x="46338" y="1219"/>
                  <a:pt x="46170" y="1325"/>
                  <a:pt x="46002" y="1409"/>
                </a:cubicBezTo>
                <a:cubicBezTo>
                  <a:pt x="43185" y="2628"/>
                  <a:pt x="40136" y="3238"/>
                  <a:pt x="36877" y="3238"/>
                </a:cubicBezTo>
                <a:cubicBezTo>
                  <a:pt x="34775" y="3238"/>
                  <a:pt x="32778" y="2985"/>
                  <a:pt x="30675" y="2460"/>
                </a:cubicBezTo>
                <a:cubicBezTo>
                  <a:pt x="28299" y="1850"/>
                  <a:pt x="26029" y="1577"/>
                  <a:pt x="23926" y="1577"/>
                </a:cubicBezTo>
                <a:cubicBezTo>
                  <a:pt x="21551" y="1577"/>
                  <a:pt x="19196" y="1934"/>
                  <a:pt x="16652" y="2712"/>
                </a:cubicBezTo>
                <a:cubicBezTo>
                  <a:pt x="13414" y="3679"/>
                  <a:pt x="10513" y="5340"/>
                  <a:pt x="8494" y="7443"/>
                </a:cubicBezTo>
                <a:cubicBezTo>
                  <a:pt x="6749" y="9209"/>
                  <a:pt x="5341" y="11395"/>
                  <a:pt x="4121" y="14276"/>
                </a:cubicBezTo>
                <a:cubicBezTo>
                  <a:pt x="3070" y="16735"/>
                  <a:pt x="2103" y="19363"/>
                  <a:pt x="968" y="22601"/>
                </a:cubicBezTo>
                <a:cubicBezTo>
                  <a:pt x="526" y="24010"/>
                  <a:pt x="85" y="25229"/>
                  <a:pt x="85" y="26554"/>
                </a:cubicBezTo>
                <a:cubicBezTo>
                  <a:pt x="1" y="28131"/>
                  <a:pt x="526" y="29518"/>
                  <a:pt x="1577" y="30401"/>
                </a:cubicBezTo>
                <a:cubicBezTo>
                  <a:pt x="2376" y="31095"/>
                  <a:pt x="3428" y="31452"/>
                  <a:pt x="4395" y="31705"/>
                </a:cubicBezTo>
                <a:cubicBezTo>
                  <a:pt x="6749" y="32230"/>
                  <a:pt x="9209" y="32672"/>
                  <a:pt x="12006" y="32861"/>
                </a:cubicBezTo>
                <a:cubicBezTo>
                  <a:pt x="13225" y="32945"/>
                  <a:pt x="14549" y="32945"/>
                  <a:pt x="15769" y="32945"/>
                </a:cubicBezTo>
                <a:cubicBezTo>
                  <a:pt x="24368" y="32945"/>
                  <a:pt x="32862" y="31179"/>
                  <a:pt x="39947" y="29518"/>
                </a:cubicBezTo>
                <a:cubicBezTo>
                  <a:pt x="47053" y="27857"/>
                  <a:pt x="54496" y="25839"/>
                  <a:pt x="60004" y="21382"/>
                </a:cubicBezTo>
                <a:cubicBezTo>
                  <a:pt x="61770" y="19973"/>
                  <a:pt x="62821" y="18670"/>
                  <a:pt x="63515" y="17261"/>
                </a:cubicBezTo>
                <a:cubicBezTo>
                  <a:pt x="64125" y="16126"/>
                  <a:pt x="64482" y="14717"/>
                  <a:pt x="64650" y="13056"/>
                </a:cubicBezTo>
                <a:cubicBezTo>
                  <a:pt x="65008" y="8578"/>
                  <a:pt x="63158" y="3154"/>
                  <a:pt x="58259" y="1051"/>
                </a:cubicBezTo>
                <a:cubicBezTo>
                  <a:pt x="56514" y="357"/>
                  <a:pt x="54664" y="168"/>
                  <a:pt x="52477" y="84"/>
                </a:cubicBezTo>
                <a:cubicBezTo>
                  <a:pt x="51952" y="0"/>
                  <a:pt x="51510" y="0"/>
                  <a:pt x="50985"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26100" y="145650"/>
            <a:ext cx="1121675" cy="514600"/>
          </a:xfrm>
          <a:custGeom>
            <a:avLst/>
            <a:gdLst/>
            <a:ahLst/>
            <a:cxnLst/>
            <a:rect l="l" t="t" r="r" b="b"/>
            <a:pathLst>
              <a:path w="44867" h="20584" extrusionOk="0">
                <a:moveTo>
                  <a:pt x="34775" y="694"/>
                </a:moveTo>
                <a:cubicBezTo>
                  <a:pt x="35300" y="694"/>
                  <a:pt x="36183" y="694"/>
                  <a:pt x="36625" y="778"/>
                </a:cubicBezTo>
                <a:cubicBezTo>
                  <a:pt x="37844" y="883"/>
                  <a:pt x="38979" y="1051"/>
                  <a:pt x="40031" y="1493"/>
                </a:cubicBezTo>
                <a:cubicBezTo>
                  <a:pt x="42764" y="2628"/>
                  <a:pt x="44067" y="5340"/>
                  <a:pt x="43542" y="8410"/>
                </a:cubicBezTo>
                <a:cubicBezTo>
                  <a:pt x="43374" y="9377"/>
                  <a:pt x="43100" y="10155"/>
                  <a:pt x="42659" y="10765"/>
                </a:cubicBezTo>
                <a:cubicBezTo>
                  <a:pt x="42133" y="11648"/>
                  <a:pt x="41355" y="12447"/>
                  <a:pt x="40220" y="13309"/>
                </a:cubicBezTo>
                <a:cubicBezTo>
                  <a:pt x="36267" y="16126"/>
                  <a:pt x="31011" y="17177"/>
                  <a:pt x="26365" y="18039"/>
                </a:cubicBezTo>
                <a:lnTo>
                  <a:pt x="26197" y="18039"/>
                </a:lnTo>
                <a:cubicBezTo>
                  <a:pt x="21109" y="19006"/>
                  <a:pt x="15600" y="19889"/>
                  <a:pt x="10176" y="19889"/>
                </a:cubicBezTo>
                <a:lnTo>
                  <a:pt x="8158" y="19889"/>
                </a:lnTo>
                <a:cubicBezTo>
                  <a:pt x="6139" y="19805"/>
                  <a:pt x="4647" y="19532"/>
                  <a:pt x="3238" y="19174"/>
                </a:cubicBezTo>
                <a:cubicBezTo>
                  <a:pt x="2713" y="19006"/>
                  <a:pt x="2103" y="18838"/>
                  <a:pt x="1661" y="18481"/>
                </a:cubicBezTo>
                <a:cubicBezTo>
                  <a:pt x="968" y="17871"/>
                  <a:pt x="799" y="16988"/>
                  <a:pt x="799" y="16546"/>
                </a:cubicBezTo>
                <a:cubicBezTo>
                  <a:pt x="715" y="15769"/>
                  <a:pt x="883" y="15075"/>
                  <a:pt x="1052" y="14192"/>
                </a:cubicBezTo>
                <a:cubicBezTo>
                  <a:pt x="1493" y="12257"/>
                  <a:pt x="2103" y="10597"/>
                  <a:pt x="2818" y="9104"/>
                </a:cubicBezTo>
                <a:cubicBezTo>
                  <a:pt x="3596" y="7359"/>
                  <a:pt x="4920" y="5866"/>
                  <a:pt x="6665" y="4731"/>
                </a:cubicBezTo>
                <a:cubicBezTo>
                  <a:pt x="8326" y="3595"/>
                  <a:pt x="10344" y="2712"/>
                  <a:pt x="12699" y="2187"/>
                </a:cubicBezTo>
                <a:cubicBezTo>
                  <a:pt x="14633" y="1745"/>
                  <a:pt x="16483" y="1577"/>
                  <a:pt x="18313" y="1577"/>
                </a:cubicBezTo>
                <a:cubicBezTo>
                  <a:pt x="19805" y="1577"/>
                  <a:pt x="21214" y="1661"/>
                  <a:pt x="22791" y="1934"/>
                </a:cubicBezTo>
                <a:cubicBezTo>
                  <a:pt x="24010" y="2103"/>
                  <a:pt x="25230" y="2271"/>
                  <a:pt x="26554" y="2271"/>
                </a:cubicBezTo>
                <a:cubicBezTo>
                  <a:pt x="28741" y="2271"/>
                  <a:pt x="30843" y="1934"/>
                  <a:pt x="32777" y="1304"/>
                </a:cubicBezTo>
                <a:lnTo>
                  <a:pt x="33114" y="1136"/>
                </a:lnTo>
                <a:cubicBezTo>
                  <a:pt x="33723" y="967"/>
                  <a:pt x="34249" y="778"/>
                  <a:pt x="34775" y="694"/>
                </a:cubicBezTo>
                <a:close/>
                <a:moveTo>
                  <a:pt x="34691" y="0"/>
                </a:moveTo>
                <a:cubicBezTo>
                  <a:pt x="34081" y="84"/>
                  <a:pt x="33471" y="358"/>
                  <a:pt x="32946" y="526"/>
                </a:cubicBezTo>
                <a:cubicBezTo>
                  <a:pt x="32777" y="526"/>
                  <a:pt x="32672" y="610"/>
                  <a:pt x="32504" y="610"/>
                </a:cubicBezTo>
                <a:cubicBezTo>
                  <a:pt x="30675" y="1220"/>
                  <a:pt x="28657" y="1577"/>
                  <a:pt x="26554" y="1577"/>
                </a:cubicBezTo>
                <a:cubicBezTo>
                  <a:pt x="25314" y="1577"/>
                  <a:pt x="24094" y="1409"/>
                  <a:pt x="22959" y="1220"/>
                </a:cubicBezTo>
                <a:cubicBezTo>
                  <a:pt x="21298" y="967"/>
                  <a:pt x="19805" y="883"/>
                  <a:pt x="18313" y="883"/>
                </a:cubicBezTo>
                <a:cubicBezTo>
                  <a:pt x="16378" y="883"/>
                  <a:pt x="14549" y="1051"/>
                  <a:pt x="12531" y="1493"/>
                </a:cubicBezTo>
                <a:cubicBezTo>
                  <a:pt x="10071" y="2103"/>
                  <a:pt x="7969" y="2986"/>
                  <a:pt x="6224" y="4121"/>
                </a:cubicBezTo>
                <a:cubicBezTo>
                  <a:pt x="4479" y="5340"/>
                  <a:pt x="3070" y="6917"/>
                  <a:pt x="2187" y="8767"/>
                </a:cubicBezTo>
                <a:cubicBezTo>
                  <a:pt x="1493" y="10344"/>
                  <a:pt x="883" y="12089"/>
                  <a:pt x="358" y="14108"/>
                </a:cubicBezTo>
                <a:cubicBezTo>
                  <a:pt x="190" y="14801"/>
                  <a:pt x="0" y="15684"/>
                  <a:pt x="84" y="16546"/>
                </a:cubicBezTo>
                <a:cubicBezTo>
                  <a:pt x="190" y="17598"/>
                  <a:pt x="526" y="18481"/>
                  <a:pt x="1241" y="19006"/>
                </a:cubicBezTo>
                <a:cubicBezTo>
                  <a:pt x="1766" y="19448"/>
                  <a:pt x="2460" y="19700"/>
                  <a:pt x="3070" y="19889"/>
                </a:cubicBezTo>
                <a:cubicBezTo>
                  <a:pt x="4479" y="20226"/>
                  <a:pt x="6055" y="20499"/>
                  <a:pt x="8074" y="20583"/>
                </a:cubicBezTo>
                <a:lnTo>
                  <a:pt x="10176" y="20583"/>
                </a:lnTo>
                <a:cubicBezTo>
                  <a:pt x="15685" y="20583"/>
                  <a:pt x="21214" y="19700"/>
                  <a:pt x="26365" y="18754"/>
                </a:cubicBezTo>
                <a:lnTo>
                  <a:pt x="26470" y="18649"/>
                </a:lnTo>
                <a:cubicBezTo>
                  <a:pt x="31200" y="17787"/>
                  <a:pt x="36541" y="16820"/>
                  <a:pt x="40661" y="13834"/>
                </a:cubicBezTo>
                <a:cubicBezTo>
                  <a:pt x="41881" y="12972"/>
                  <a:pt x="42659" y="12089"/>
                  <a:pt x="43289" y="11122"/>
                </a:cubicBezTo>
                <a:cubicBezTo>
                  <a:pt x="43710" y="10428"/>
                  <a:pt x="43983" y="9629"/>
                  <a:pt x="44236" y="8578"/>
                </a:cubicBezTo>
                <a:cubicBezTo>
                  <a:pt x="44866" y="5172"/>
                  <a:pt x="43374" y="2103"/>
                  <a:pt x="40304" y="778"/>
                </a:cubicBezTo>
                <a:cubicBezTo>
                  <a:pt x="39169" y="358"/>
                  <a:pt x="37928" y="168"/>
                  <a:pt x="36709" y="84"/>
                </a:cubicBezTo>
                <a:cubicBezTo>
                  <a:pt x="35826" y="0"/>
                  <a:pt x="35216" y="0"/>
                  <a:pt x="3469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88900" y="296500"/>
            <a:ext cx="622350" cy="212900"/>
          </a:xfrm>
          <a:custGeom>
            <a:avLst/>
            <a:gdLst/>
            <a:ahLst/>
            <a:cxnLst/>
            <a:rect l="l" t="t" r="r" b="b"/>
            <a:pathLst>
              <a:path w="24894" h="8516" extrusionOk="0">
                <a:moveTo>
                  <a:pt x="18922" y="715"/>
                </a:moveTo>
                <a:cubicBezTo>
                  <a:pt x="20499" y="715"/>
                  <a:pt x="21740" y="967"/>
                  <a:pt x="22686" y="1409"/>
                </a:cubicBezTo>
                <a:cubicBezTo>
                  <a:pt x="23485" y="1766"/>
                  <a:pt x="23926" y="2208"/>
                  <a:pt x="24010" y="2733"/>
                </a:cubicBezTo>
                <a:cubicBezTo>
                  <a:pt x="24094" y="3343"/>
                  <a:pt x="23737" y="4037"/>
                  <a:pt x="22959" y="4836"/>
                </a:cubicBezTo>
                <a:cubicBezTo>
                  <a:pt x="20773" y="7022"/>
                  <a:pt x="16904" y="7191"/>
                  <a:pt x="13750" y="7359"/>
                </a:cubicBezTo>
                <a:lnTo>
                  <a:pt x="13141" y="7359"/>
                </a:lnTo>
                <a:cubicBezTo>
                  <a:pt x="10345" y="7548"/>
                  <a:pt x="7443" y="7716"/>
                  <a:pt x="4731" y="7800"/>
                </a:cubicBezTo>
                <a:lnTo>
                  <a:pt x="4121" y="7800"/>
                </a:lnTo>
                <a:cubicBezTo>
                  <a:pt x="3343" y="7800"/>
                  <a:pt x="2460" y="7716"/>
                  <a:pt x="1851" y="7191"/>
                </a:cubicBezTo>
                <a:cubicBezTo>
                  <a:pt x="799" y="6497"/>
                  <a:pt x="715" y="4836"/>
                  <a:pt x="1409" y="3785"/>
                </a:cubicBezTo>
                <a:cubicBezTo>
                  <a:pt x="1935" y="2733"/>
                  <a:pt x="3154" y="2019"/>
                  <a:pt x="4731" y="1682"/>
                </a:cubicBezTo>
                <a:cubicBezTo>
                  <a:pt x="6833" y="1241"/>
                  <a:pt x="9209" y="1157"/>
                  <a:pt x="11480" y="1157"/>
                </a:cubicBezTo>
                <a:cubicBezTo>
                  <a:pt x="12888" y="1051"/>
                  <a:pt x="14276" y="1051"/>
                  <a:pt x="15685" y="967"/>
                </a:cubicBezTo>
                <a:lnTo>
                  <a:pt x="15769" y="883"/>
                </a:lnTo>
                <a:cubicBezTo>
                  <a:pt x="16736" y="799"/>
                  <a:pt x="17787" y="715"/>
                  <a:pt x="18922" y="715"/>
                </a:cubicBezTo>
                <a:close/>
                <a:moveTo>
                  <a:pt x="18922" y="0"/>
                </a:moveTo>
                <a:cubicBezTo>
                  <a:pt x="17787" y="0"/>
                  <a:pt x="16652" y="105"/>
                  <a:pt x="15685" y="189"/>
                </a:cubicBezTo>
                <a:lnTo>
                  <a:pt x="15601" y="274"/>
                </a:lnTo>
                <a:cubicBezTo>
                  <a:pt x="14276" y="358"/>
                  <a:pt x="12804" y="358"/>
                  <a:pt x="11480" y="442"/>
                </a:cubicBezTo>
                <a:cubicBezTo>
                  <a:pt x="9125" y="442"/>
                  <a:pt x="6749" y="526"/>
                  <a:pt x="4563" y="967"/>
                </a:cubicBezTo>
                <a:cubicBezTo>
                  <a:pt x="3596" y="1241"/>
                  <a:pt x="1767" y="1766"/>
                  <a:pt x="799" y="3427"/>
                </a:cubicBezTo>
                <a:cubicBezTo>
                  <a:pt x="1" y="4731"/>
                  <a:pt x="85" y="6749"/>
                  <a:pt x="1409" y="7800"/>
                </a:cubicBezTo>
                <a:cubicBezTo>
                  <a:pt x="2292" y="8410"/>
                  <a:pt x="3238" y="8515"/>
                  <a:pt x="4121" y="8515"/>
                </a:cubicBezTo>
                <a:lnTo>
                  <a:pt x="4731" y="8515"/>
                </a:lnTo>
                <a:cubicBezTo>
                  <a:pt x="7548" y="8410"/>
                  <a:pt x="10345" y="8242"/>
                  <a:pt x="13141" y="8074"/>
                </a:cubicBezTo>
                <a:lnTo>
                  <a:pt x="13750" y="8074"/>
                </a:lnTo>
                <a:cubicBezTo>
                  <a:pt x="17009" y="7884"/>
                  <a:pt x="21025" y="7716"/>
                  <a:pt x="23485" y="5256"/>
                </a:cubicBezTo>
                <a:cubicBezTo>
                  <a:pt x="24452" y="4394"/>
                  <a:pt x="24893" y="3427"/>
                  <a:pt x="24704" y="2628"/>
                </a:cubicBezTo>
                <a:cubicBezTo>
                  <a:pt x="24620" y="1850"/>
                  <a:pt x="24010" y="1241"/>
                  <a:pt x="22959" y="799"/>
                </a:cubicBezTo>
                <a:cubicBezTo>
                  <a:pt x="21992" y="274"/>
                  <a:pt x="20688" y="0"/>
                  <a:pt x="18922"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5400000" flipH="1">
            <a:off x="-645887" y="3746563"/>
            <a:ext cx="1964725" cy="928775"/>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5400000" flipH="1">
            <a:off x="-647987" y="4029338"/>
            <a:ext cx="1724000" cy="648100"/>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rot="5400000" flipH="1">
            <a:off x="-574687" y="4337088"/>
            <a:ext cx="1329825" cy="400525"/>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5400000" flipH="1">
            <a:off x="-275362" y="4350788"/>
            <a:ext cx="602375" cy="123925"/>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0800000" flipH="1">
            <a:off x="7253800" y="-135300"/>
            <a:ext cx="1785000" cy="1287775"/>
          </a:xfrm>
          <a:custGeom>
            <a:avLst/>
            <a:gdLst/>
            <a:ahLst/>
            <a:cxnLst/>
            <a:rect l="l" t="t" r="r" b="b"/>
            <a:pathLst>
              <a:path w="71400" h="51511" extrusionOk="0">
                <a:moveTo>
                  <a:pt x="63873" y="1"/>
                </a:moveTo>
                <a:cubicBezTo>
                  <a:pt x="63599" y="1"/>
                  <a:pt x="63347" y="1"/>
                  <a:pt x="63074" y="85"/>
                </a:cubicBezTo>
                <a:cubicBezTo>
                  <a:pt x="61160" y="442"/>
                  <a:pt x="59584" y="1578"/>
                  <a:pt x="58091" y="2713"/>
                </a:cubicBezTo>
                <a:lnTo>
                  <a:pt x="57818" y="2881"/>
                </a:lnTo>
                <a:cubicBezTo>
                  <a:pt x="48441" y="9714"/>
                  <a:pt x="37403" y="14276"/>
                  <a:pt x="25945" y="15937"/>
                </a:cubicBezTo>
                <a:cubicBezTo>
                  <a:pt x="24620" y="16106"/>
                  <a:pt x="23317" y="16295"/>
                  <a:pt x="22076" y="16463"/>
                </a:cubicBezTo>
                <a:cubicBezTo>
                  <a:pt x="18313" y="16904"/>
                  <a:pt x="14465" y="17430"/>
                  <a:pt x="10786" y="18734"/>
                </a:cubicBezTo>
                <a:cubicBezTo>
                  <a:pt x="8494" y="19617"/>
                  <a:pt x="4479" y="21635"/>
                  <a:pt x="3070" y="25482"/>
                </a:cubicBezTo>
                <a:cubicBezTo>
                  <a:pt x="2187" y="27774"/>
                  <a:pt x="2460" y="30129"/>
                  <a:pt x="2629" y="32505"/>
                </a:cubicBezTo>
                <a:cubicBezTo>
                  <a:pt x="2629" y="32925"/>
                  <a:pt x="2713" y="33367"/>
                  <a:pt x="2713" y="33808"/>
                </a:cubicBezTo>
                <a:cubicBezTo>
                  <a:pt x="3154" y="39674"/>
                  <a:pt x="2187" y="45645"/>
                  <a:pt x="85" y="51153"/>
                </a:cubicBezTo>
                <a:lnTo>
                  <a:pt x="1" y="51237"/>
                </a:lnTo>
                <a:lnTo>
                  <a:pt x="715" y="51511"/>
                </a:lnTo>
                <a:lnTo>
                  <a:pt x="800" y="51321"/>
                </a:lnTo>
                <a:cubicBezTo>
                  <a:pt x="2902" y="45813"/>
                  <a:pt x="3869" y="39674"/>
                  <a:pt x="3428" y="33724"/>
                </a:cubicBezTo>
                <a:cubicBezTo>
                  <a:pt x="3428" y="33282"/>
                  <a:pt x="3344" y="32841"/>
                  <a:pt x="3344" y="32399"/>
                </a:cubicBezTo>
                <a:cubicBezTo>
                  <a:pt x="3154" y="30129"/>
                  <a:pt x="2902" y="27858"/>
                  <a:pt x="3680" y="25756"/>
                </a:cubicBezTo>
                <a:cubicBezTo>
                  <a:pt x="5004" y="22076"/>
                  <a:pt x="8852" y="20226"/>
                  <a:pt x="11038" y="19364"/>
                </a:cubicBezTo>
                <a:cubicBezTo>
                  <a:pt x="14634" y="18040"/>
                  <a:pt x="18481" y="17598"/>
                  <a:pt x="22160" y="17157"/>
                </a:cubicBezTo>
                <a:cubicBezTo>
                  <a:pt x="23401" y="16989"/>
                  <a:pt x="24704" y="16820"/>
                  <a:pt x="26029" y="16631"/>
                </a:cubicBezTo>
                <a:cubicBezTo>
                  <a:pt x="37592" y="14886"/>
                  <a:pt x="48714" y="10324"/>
                  <a:pt x="58175" y="3407"/>
                </a:cubicBezTo>
                <a:lnTo>
                  <a:pt x="58532" y="3239"/>
                </a:lnTo>
                <a:cubicBezTo>
                  <a:pt x="59920" y="2187"/>
                  <a:pt x="61413" y="1052"/>
                  <a:pt x="63158" y="779"/>
                </a:cubicBezTo>
                <a:cubicBezTo>
                  <a:pt x="63431" y="695"/>
                  <a:pt x="63599" y="695"/>
                  <a:pt x="63873" y="695"/>
                </a:cubicBezTo>
                <a:cubicBezTo>
                  <a:pt x="65365" y="695"/>
                  <a:pt x="67110" y="1578"/>
                  <a:pt x="67363" y="3070"/>
                </a:cubicBezTo>
                <a:cubicBezTo>
                  <a:pt x="67552" y="3764"/>
                  <a:pt x="67363" y="4374"/>
                  <a:pt x="67278" y="5068"/>
                </a:cubicBezTo>
                <a:cubicBezTo>
                  <a:pt x="67194" y="5593"/>
                  <a:pt x="67110" y="6119"/>
                  <a:pt x="67026" y="6645"/>
                </a:cubicBezTo>
                <a:cubicBezTo>
                  <a:pt x="67026" y="8221"/>
                  <a:pt x="67804" y="9546"/>
                  <a:pt x="68519" y="10955"/>
                </a:cubicBezTo>
                <a:cubicBezTo>
                  <a:pt x="68939" y="11732"/>
                  <a:pt x="69381" y="12616"/>
                  <a:pt x="69654" y="13478"/>
                </a:cubicBezTo>
                <a:cubicBezTo>
                  <a:pt x="70432" y="16021"/>
                  <a:pt x="69465" y="18734"/>
                  <a:pt x="68519" y="21362"/>
                </a:cubicBezTo>
                <a:cubicBezTo>
                  <a:pt x="68414" y="21803"/>
                  <a:pt x="68246" y="22329"/>
                  <a:pt x="68077" y="22770"/>
                </a:cubicBezTo>
                <a:cubicBezTo>
                  <a:pt x="65092" y="31706"/>
                  <a:pt x="66059" y="41966"/>
                  <a:pt x="70790" y="50186"/>
                </a:cubicBezTo>
                <a:lnTo>
                  <a:pt x="70874" y="50375"/>
                </a:lnTo>
                <a:lnTo>
                  <a:pt x="71399" y="50018"/>
                </a:lnTo>
                <a:lnTo>
                  <a:pt x="71315" y="49850"/>
                </a:lnTo>
                <a:cubicBezTo>
                  <a:pt x="66753" y="41776"/>
                  <a:pt x="65786" y="31790"/>
                  <a:pt x="68771" y="22938"/>
                </a:cubicBezTo>
                <a:cubicBezTo>
                  <a:pt x="68855" y="22518"/>
                  <a:pt x="69045" y="22076"/>
                  <a:pt x="69213" y="21635"/>
                </a:cubicBezTo>
                <a:cubicBezTo>
                  <a:pt x="70180" y="18923"/>
                  <a:pt x="71147" y="16106"/>
                  <a:pt x="70348" y="13309"/>
                </a:cubicBezTo>
                <a:cubicBezTo>
                  <a:pt x="70096" y="12342"/>
                  <a:pt x="69570" y="11480"/>
                  <a:pt x="69129" y="10597"/>
                </a:cubicBezTo>
                <a:cubicBezTo>
                  <a:pt x="68414" y="9273"/>
                  <a:pt x="67720" y="8053"/>
                  <a:pt x="67720" y="6645"/>
                </a:cubicBezTo>
                <a:cubicBezTo>
                  <a:pt x="67804" y="6224"/>
                  <a:pt x="67888" y="5699"/>
                  <a:pt x="67993" y="5257"/>
                </a:cubicBezTo>
                <a:cubicBezTo>
                  <a:pt x="68077" y="4458"/>
                  <a:pt x="68246" y="3764"/>
                  <a:pt x="68077" y="2965"/>
                </a:cubicBezTo>
                <a:cubicBezTo>
                  <a:pt x="67720" y="1052"/>
                  <a:pt x="65702" y="1"/>
                  <a:pt x="63873"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flipH="1">
            <a:off x="7422525" y="-67500"/>
            <a:ext cx="1397100" cy="854150"/>
          </a:xfrm>
          <a:custGeom>
            <a:avLst/>
            <a:gdLst/>
            <a:ahLst/>
            <a:cxnLst/>
            <a:rect l="l" t="t" r="r" b="b"/>
            <a:pathLst>
              <a:path w="55884" h="34166" extrusionOk="0">
                <a:moveTo>
                  <a:pt x="49492" y="1"/>
                </a:moveTo>
                <a:cubicBezTo>
                  <a:pt x="47473" y="1"/>
                  <a:pt x="45476" y="1052"/>
                  <a:pt x="43710" y="1914"/>
                </a:cubicBezTo>
                <a:lnTo>
                  <a:pt x="43458" y="2103"/>
                </a:lnTo>
                <a:cubicBezTo>
                  <a:pt x="34249" y="6729"/>
                  <a:pt x="23295" y="7885"/>
                  <a:pt x="13750" y="8831"/>
                </a:cubicBezTo>
                <a:cubicBezTo>
                  <a:pt x="9735" y="9273"/>
                  <a:pt x="5172" y="9987"/>
                  <a:pt x="2902" y="13393"/>
                </a:cubicBezTo>
                <a:cubicBezTo>
                  <a:pt x="1325" y="15664"/>
                  <a:pt x="1325" y="18565"/>
                  <a:pt x="1220" y="21278"/>
                </a:cubicBezTo>
                <a:lnTo>
                  <a:pt x="1220" y="21719"/>
                </a:lnTo>
                <a:cubicBezTo>
                  <a:pt x="1136" y="25756"/>
                  <a:pt x="694" y="29855"/>
                  <a:pt x="85" y="33892"/>
                </a:cubicBezTo>
                <a:lnTo>
                  <a:pt x="0" y="34060"/>
                </a:lnTo>
                <a:lnTo>
                  <a:pt x="694" y="34165"/>
                </a:lnTo>
                <a:lnTo>
                  <a:pt x="694" y="33976"/>
                </a:lnTo>
                <a:cubicBezTo>
                  <a:pt x="1409" y="29961"/>
                  <a:pt x="1851" y="25840"/>
                  <a:pt x="1935" y="21719"/>
                </a:cubicBezTo>
                <a:lnTo>
                  <a:pt x="1935" y="21278"/>
                </a:lnTo>
                <a:cubicBezTo>
                  <a:pt x="1935" y="18649"/>
                  <a:pt x="2019" y="15937"/>
                  <a:pt x="3427" y="13835"/>
                </a:cubicBezTo>
                <a:cubicBezTo>
                  <a:pt x="5614" y="10681"/>
                  <a:pt x="9903" y="9987"/>
                  <a:pt x="13834" y="9546"/>
                </a:cubicBezTo>
                <a:cubicBezTo>
                  <a:pt x="23485" y="8495"/>
                  <a:pt x="34438" y="7359"/>
                  <a:pt x="43794" y="2713"/>
                </a:cubicBezTo>
                <a:lnTo>
                  <a:pt x="43983" y="2524"/>
                </a:lnTo>
                <a:cubicBezTo>
                  <a:pt x="45728" y="1662"/>
                  <a:pt x="47663" y="695"/>
                  <a:pt x="49492" y="695"/>
                </a:cubicBezTo>
                <a:cubicBezTo>
                  <a:pt x="50101" y="695"/>
                  <a:pt x="50627" y="863"/>
                  <a:pt x="51258" y="1052"/>
                </a:cubicBezTo>
                <a:cubicBezTo>
                  <a:pt x="52919" y="1830"/>
                  <a:pt x="53781" y="3764"/>
                  <a:pt x="53970" y="5257"/>
                </a:cubicBezTo>
                <a:cubicBezTo>
                  <a:pt x="54222" y="7086"/>
                  <a:pt x="53970" y="8936"/>
                  <a:pt x="53612" y="10681"/>
                </a:cubicBezTo>
                <a:lnTo>
                  <a:pt x="53612" y="10765"/>
                </a:lnTo>
                <a:cubicBezTo>
                  <a:pt x="52204" y="18292"/>
                  <a:pt x="51069" y="26891"/>
                  <a:pt x="55189" y="33724"/>
                </a:cubicBezTo>
                <a:lnTo>
                  <a:pt x="55273" y="33892"/>
                </a:lnTo>
                <a:lnTo>
                  <a:pt x="55883" y="33535"/>
                </a:lnTo>
                <a:lnTo>
                  <a:pt x="55799" y="33367"/>
                </a:lnTo>
                <a:cubicBezTo>
                  <a:pt x="51783" y="26702"/>
                  <a:pt x="52919" y="18292"/>
                  <a:pt x="54306" y="10849"/>
                </a:cubicBezTo>
                <a:lnTo>
                  <a:pt x="54306" y="10765"/>
                </a:lnTo>
                <a:cubicBezTo>
                  <a:pt x="54664" y="8936"/>
                  <a:pt x="55021" y="7086"/>
                  <a:pt x="54664" y="5152"/>
                </a:cubicBezTo>
                <a:cubicBezTo>
                  <a:pt x="54411" y="2965"/>
                  <a:pt x="53171" y="1136"/>
                  <a:pt x="51510" y="421"/>
                </a:cubicBezTo>
                <a:cubicBezTo>
                  <a:pt x="50900" y="169"/>
                  <a:pt x="50207" y="1"/>
                  <a:pt x="494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10800000" flipH="1">
            <a:off x="7593350" y="-126364"/>
            <a:ext cx="985525" cy="608689"/>
          </a:xfrm>
          <a:custGeom>
            <a:avLst/>
            <a:gdLst/>
            <a:ahLst/>
            <a:cxnLst/>
            <a:rect l="l" t="t" r="r" b="b"/>
            <a:pathLst>
              <a:path w="39421" h="22329" extrusionOk="0">
                <a:moveTo>
                  <a:pt x="35658" y="1"/>
                </a:moveTo>
                <a:cubicBezTo>
                  <a:pt x="34522" y="1"/>
                  <a:pt x="33387" y="253"/>
                  <a:pt x="32861" y="442"/>
                </a:cubicBezTo>
                <a:cubicBezTo>
                  <a:pt x="25923" y="2103"/>
                  <a:pt x="18754" y="3155"/>
                  <a:pt x="11648" y="3323"/>
                </a:cubicBezTo>
                <a:cubicBezTo>
                  <a:pt x="8494" y="3491"/>
                  <a:pt x="5004" y="3596"/>
                  <a:pt x="2797" y="5951"/>
                </a:cubicBezTo>
                <a:cubicBezTo>
                  <a:pt x="799" y="8137"/>
                  <a:pt x="694" y="11375"/>
                  <a:pt x="883" y="14003"/>
                </a:cubicBezTo>
                <a:lnTo>
                  <a:pt x="883" y="14634"/>
                </a:lnTo>
                <a:cubicBezTo>
                  <a:pt x="1052" y="17157"/>
                  <a:pt x="1220" y="19701"/>
                  <a:pt x="84" y="21887"/>
                </a:cubicBezTo>
                <a:lnTo>
                  <a:pt x="0" y="22077"/>
                </a:lnTo>
                <a:lnTo>
                  <a:pt x="610" y="22329"/>
                </a:lnTo>
                <a:lnTo>
                  <a:pt x="694" y="22245"/>
                </a:lnTo>
                <a:cubicBezTo>
                  <a:pt x="1935" y="19890"/>
                  <a:pt x="1745" y="17157"/>
                  <a:pt x="1577" y="14634"/>
                </a:cubicBezTo>
                <a:lnTo>
                  <a:pt x="1577" y="13919"/>
                </a:lnTo>
                <a:cubicBezTo>
                  <a:pt x="1409" y="11480"/>
                  <a:pt x="1493" y="8411"/>
                  <a:pt x="3322" y="6392"/>
                </a:cubicBezTo>
                <a:cubicBezTo>
                  <a:pt x="5256" y="4290"/>
                  <a:pt x="8683" y="4206"/>
                  <a:pt x="11648" y="4017"/>
                </a:cubicBezTo>
                <a:cubicBezTo>
                  <a:pt x="18838" y="3848"/>
                  <a:pt x="26028" y="2797"/>
                  <a:pt x="33030" y="1052"/>
                </a:cubicBezTo>
                <a:cubicBezTo>
                  <a:pt x="34049" y="792"/>
                  <a:pt x="34931" y="662"/>
                  <a:pt x="35675" y="662"/>
                </a:cubicBezTo>
                <a:cubicBezTo>
                  <a:pt x="36971" y="662"/>
                  <a:pt x="37845" y="1055"/>
                  <a:pt x="38286" y="1830"/>
                </a:cubicBezTo>
                <a:cubicBezTo>
                  <a:pt x="38727" y="2440"/>
                  <a:pt x="38727" y="3239"/>
                  <a:pt x="38727" y="3848"/>
                </a:cubicBezTo>
                <a:cubicBezTo>
                  <a:pt x="38727" y="5509"/>
                  <a:pt x="38370" y="7360"/>
                  <a:pt x="38012" y="9105"/>
                </a:cubicBezTo>
                <a:cubicBezTo>
                  <a:pt x="37319" y="12258"/>
                  <a:pt x="36625" y="15496"/>
                  <a:pt x="38202" y="18397"/>
                </a:cubicBezTo>
                <a:lnTo>
                  <a:pt x="38286" y="18566"/>
                </a:lnTo>
                <a:lnTo>
                  <a:pt x="38895" y="18208"/>
                </a:lnTo>
                <a:lnTo>
                  <a:pt x="38811" y="18124"/>
                </a:lnTo>
                <a:cubicBezTo>
                  <a:pt x="37403" y="15412"/>
                  <a:pt x="38012" y="12426"/>
                  <a:pt x="38643" y="9189"/>
                </a:cubicBezTo>
                <a:cubicBezTo>
                  <a:pt x="39064" y="7444"/>
                  <a:pt x="39421" y="5593"/>
                  <a:pt x="39421" y="3848"/>
                </a:cubicBezTo>
                <a:cubicBezTo>
                  <a:pt x="39421" y="3155"/>
                  <a:pt x="39421" y="2188"/>
                  <a:pt x="38895" y="1494"/>
                </a:cubicBezTo>
                <a:cubicBezTo>
                  <a:pt x="38286" y="442"/>
                  <a:pt x="37234" y="1"/>
                  <a:pt x="3565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rot="10800000" flipH="1">
            <a:off x="7803600" y="-71700"/>
            <a:ext cx="571875" cy="317500"/>
          </a:xfrm>
          <a:custGeom>
            <a:avLst/>
            <a:gdLst/>
            <a:ahLst/>
            <a:cxnLst/>
            <a:rect l="l" t="t" r="r" b="b"/>
            <a:pathLst>
              <a:path w="22875" h="12700" extrusionOk="0">
                <a:moveTo>
                  <a:pt x="21024" y="1"/>
                </a:moveTo>
                <a:cubicBezTo>
                  <a:pt x="20667" y="1"/>
                  <a:pt x="20331" y="1"/>
                  <a:pt x="20141" y="85"/>
                </a:cubicBezTo>
                <a:cubicBezTo>
                  <a:pt x="17345" y="695"/>
                  <a:pt x="14465" y="968"/>
                  <a:pt x="11563" y="968"/>
                </a:cubicBezTo>
                <a:lnTo>
                  <a:pt x="8494" y="968"/>
                </a:lnTo>
                <a:cubicBezTo>
                  <a:pt x="6749" y="968"/>
                  <a:pt x="4815" y="1052"/>
                  <a:pt x="3070" y="1746"/>
                </a:cubicBezTo>
                <a:cubicBezTo>
                  <a:pt x="1661" y="2356"/>
                  <a:pt x="694" y="3239"/>
                  <a:pt x="358" y="4290"/>
                </a:cubicBezTo>
                <a:cubicBezTo>
                  <a:pt x="168" y="4900"/>
                  <a:pt x="84" y="5593"/>
                  <a:pt x="84" y="6224"/>
                </a:cubicBezTo>
                <a:lnTo>
                  <a:pt x="0" y="12700"/>
                </a:lnTo>
                <a:lnTo>
                  <a:pt x="694" y="12700"/>
                </a:lnTo>
                <a:lnTo>
                  <a:pt x="799" y="6224"/>
                </a:lnTo>
                <a:cubicBezTo>
                  <a:pt x="799" y="5699"/>
                  <a:pt x="883" y="5068"/>
                  <a:pt x="1051" y="4542"/>
                </a:cubicBezTo>
                <a:cubicBezTo>
                  <a:pt x="1325" y="3680"/>
                  <a:pt x="2103" y="2881"/>
                  <a:pt x="3322" y="2440"/>
                </a:cubicBezTo>
                <a:cubicBezTo>
                  <a:pt x="5004" y="1746"/>
                  <a:pt x="6833" y="1662"/>
                  <a:pt x="8494" y="1662"/>
                </a:cubicBezTo>
                <a:lnTo>
                  <a:pt x="11563" y="1662"/>
                </a:lnTo>
                <a:cubicBezTo>
                  <a:pt x="14465" y="1662"/>
                  <a:pt x="17429" y="1389"/>
                  <a:pt x="20247" y="779"/>
                </a:cubicBezTo>
                <a:cubicBezTo>
                  <a:pt x="20499" y="695"/>
                  <a:pt x="20856" y="695"/>
                  <a:pt x="21024" y="695"/>
                </a:cubicBezTo>
                <a:cubicBezTo>
                  <a:pt x="21382" y="695"/>
                  <a:pt x="21634" y="695"/>
                  <a:pt x="21718" y="863"/>
                </a:cubicBezTo>
                <a:cubicBezTo>
                  <a:pt x="21907" y="1052"/>
                  <a:pt x="21992" y="1389"/>
                  <a:pt x="21992" y="1662"/>
                </a:cubicBezTo>
                <a:cubicBezTo>
                  <a:pt x="22160" y="3071"/>
                  <a:pt x="21823" y="4542"/>
                  <a:pt x="21466" y="5951"/>
                </a:cubicBezTo>
                <a:cubicBezTo>
                  <a:pt x="20940" y="7969"/>
                  <a:pt x="20499" y="10072"/>
                  <a:pt x="21382" y="12006"/>
                </a:cubicBezTo>
                <a:lnTo>
                  <a:pt x="21466" y="12174"/>
                </a:lnTo>
                <a:lnTo>
                  <a:pt x="22076" y="11817"/>
                </a:lnTo>
                <a:lnTo>
                  <a:pt x="21992" y="11648"/>
                </a:lnTo>
                <a:cubicBezTo>
                  <a:pt x="21193" y="9988"/>
                  <a:pt x="21634" y="8137"/>
                  <a:pt x="22160" y="6119"/>
                </a:cubicBezTo>
                <a:cubicBezTo>
                  <a:pt x="22517" y="4647"/>
                  <a:pt x="22875" y="3155"/>
                  <a:pt x="22685" y="1662"/>
                </a:cubicBezTo>
                <a:cubicBezTo>
                  <a:pt x="22685" y="1220"/>
                  <a:pt x="22601" y="779"/>
                  <a:pt x="22244" y="442"/>
                </a:cubicBezTo>
                <a:cubicBezTo>
                  <a:pt x="21992" y="85"/>
                  <a:pt x="21550" y="1"/>
                  <a:pt x="21024"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rot="10800000" flipH="1">
            <a:off x="8015925" y="-54350"/>
            <a:ext cx="157725" cy="138650"/>
          </a:xfrm>
          <a:custGeom>
            <a:avLst/>
            <a:gdLst/>
            <a:ahLst/>
            <a:cxnLst/>
            <a:rect l="l" t="t" r="r" b="b"/>
            <a:pathLst>
              <a:path w="6309" h="5546" extrusionOk="0">
                <a:moveTo>
                  <a:pt x="2179" y="1"/>
                </a:moveTo>
                <a:cubicBezTo>
                  <a:pt x="2068" y="1"/>
                  <a:pt x="1958" y="6"/>
                  <a:pt x="1851" y="16"/>
                </a:cubicBezTo>
                <a:cubicBezTo>
                  <a:pt x="1136" y="185"/>
                  <a:pt x="611" y="542"/>
                  <a:pt x="358" y="1068"/>
                </a:cubicBezTo>
                <a:cubicBezTo>
                  <a:pt x="1" y="1677"/>
                  <a:pt x="1" y="2392"/>
                  <a:pt x="1" y="2918"/>
                </a:cubicBezTo>
                <a:cubicBezTo>
                  <a:pt x="85" y="3780"/>
                  <a:pt x="274" y="4579"/>
                  <a:pt x="527" y="5357"/>
                </a:cubicBezTo>
                <a:lnTo>
                  <a:pt x="527" y="5546"/>
                </a:lnTo>
                <a:lnTo>
                  <a:pt x="1241" y="5357"/>
                </a:lnTo>
                <a:lnTo>
                  <a:pt x="1136" y="5188"/>
                </a:lnTo>
                <a:cubicBezTo>
                  <a:pt x="968" y="4390"/>
                  <a:pt x="800" y="3612"/>
                  <a:pt x="716" y="2918"/>
                </a:cubicBezTo>
                <a:cubicBezTo>
                  <a:pt x="716" y="2392"/>
                  <a:pt x="716" y="1867"/>
                  <a:pt x="968" y="1425"/>
                </a:cubicBezTo>
                <a:cubicBezTo>
                  <a:pt x="1241" y="984"/>
                  <a:pt x="1662" y="815"/>
                  <a:pt x="2019" y="710"/>
                </a:cubicBezTo>
                <a:cubicBezTo>
                  <a:pt x="2114" y="697"/>
                  <a:pt x="2214" y="691"/>
                  <a:pt x="2316" y="691"/>
                </a:cubicBezTo>
                <a:cubicBezTo>
                  <a:pt x="2871" y="691"/>
                  <a:pt x="3510" y="881"/>
                  <a:pt x="3953" y="1236"/>
                </a:cubicBezTo>
                <a:cubicBezTo>
                  <a:pt x="4921" y="2119"/>
                  <a:pt x="5257" y="3612"/>
                  <a:pt x="5614" y="4747"/>
                </a:cubicBezTo>
                <a:lnTo>
                  <a:pt x="5614" y="4915"/>
                </a:lnTo>
                <a:lnTo>
                  <a:pt x="6308" y="4747"/>
                </a:lnTo>
                <a:lnTo>
                  <a:pt x="6224" y="4579"/>
                </a:lnTo>
                <a:cubicBezTo>
                  <a:pt x="5972" y="3338"/>
                  <a:pt x="5530" y="1761"/>
                  <a:pt x="4395" y="815"/>
                </a:cubicBezTo>
                <a:cubicBezTo>
                  <a:pt x="3843" y="263"/>
                  <a:pt x="2967" y="1"/>
                  <a:pt x="2179"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706700" y="1426150"/>
            <a:ext cx="7730700" cy="1186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87" name="Google Shape;187;p8"/>
          <p:cNvSpPr txBox="1">
            <a:spLocks noGrp="1"/>
          </p:cNvSpPr>
          <p:nvPr>
            <p:ph type="subTitle" idx="1"/>
          </p:nvPr>
        </p:nvSpPr>
        <p:spPr>
          <a:xfrm>
            <a:off x="706700" y="2612650"/>
            <a:ext cx="77307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88" name="Google Shape;188;p8"/>
          <p:cNvPicPr preferRelativeResize="0"/>
          <p:nvPr/>
        </p:nvPicPr>
        <p:blipFill>
          <a:blip r:embed="rId2">
            <a:alphaModFix amt="60000"/>
          </a:blip>
          <a:stretch>
            <a:fillRect/>
          </a:stretch>
        </p:blipFill>
        <p:spPr>
          <a:xfrm>
            <a:off x="0" y="0"/>
            <a:ext cx="9144003" cy="5143507"/>
          </a:xfrm>
          <a:prstGeom prst="rect">
            <a:avLst/>
          </a:prstGeom>
          <a:noFill/>
          <a:ln>
            <a:noFill/>
          </a:ln>
        </p:spPr>
      </p:pic>
      <p:grpSp>
        <p:nvGrpSpPr>
          <p:cNvPr id="189" name="Google Shape;189;p8"/>
          <p:cNvGrpSpPr/>
          <p:nvPr/>
        </p:nvGrpSpPr>
        <p:grpSpPr>
          <a:xfrm>
            <a:off x="-275375" y="2571750"/>
            <a:ext cx="9562725" cy="4289076"/>
            <a:chOff x="-275375" y="2571750"/>
            <a:chExt cx="9562725" cy="4289076"/>
          </a:xfrm>
        </p:grpSpPr>
        <p:sp>
          <p:nvSpPr>
            <p:cNvPr id="190" name="Google Shape;190;p8"/>
            <p:cNvSpPr/>
            <p:nvPr/>
          </p:nvSpPr>
          <p:spPr>
            <a:xfrm>
              <a:off x="-191272" y="3772526"/>
              <a:ext cx="3432152" cy="2518515"/>
            </a:xfrm>
            <a:custGeom>
              <a:avLst/>
              <a:gdLst/>
              <a:ahLst/>
              <a:cxnLst/>
              <a:rect l="l" t="t" r="r" b="b"/>
              <a:pathLst>
                <a:path w="100392" h="85591" extrusionOk="0">
                  <a:moveTo>
                    <a:pt x="59310" y="0"/>
                  </a:moveTo>
                  <a:cubicBezTo>
                    <a:pt x="51068" y="0"/>
                    <a:pt x="42659" y="2187"/>
                    <a:pt x="35468" y="4205"/>
                  </a:cubicBezTo>
                  <a:cubicBezTo>
                    <a:pt x="30128" y="5698"/>
                    <a:pt x="25040" y="7275"/>
                    <a:pt x="20499" y="10071"/>
                  </a:cubicBezTo>
                  <a:cubicBezTo>
                    <a:pt x="19448" y="10702"/>
                    <a:pt x="18312" y="11479"/>
                    <a:pt x="17261" y="12173"/>
                  </a:cubicBezTo>
                  <a:cubicBezTo>
                    <a:pt x="15327" y="13582"/>
                    <a:pt x="13225" y="15075"/>
                    <a:pt x="11038" y="15958"/>
                  </a:cubicBezTo>
                  <a:cubicBezTo>
                    <a:pt x="9798" y="16378"/>
                    <a:pt x="8326" y="16651"/>
                    <a:pt x="7001" y="16651"/>
                  </a:cubicBezTo>
                  <a:cubicBezTo>
                    <a:pt x="4731" y="16651"/>
                    <a:pt x="2796" y="15853"/>
                    <a:pt x="1577" y="14381"/>
                  </a:cubicBezTo>
                  <a:lnTo>
                    <a:pt x="1388" y="14108"/>
                  </a:lnTo>
                  <a:lnTo>
                    <a:pt x="0" y="15243"/>
                  </a:lnTo>
                  <a:lnTo>
                    <a:pt x="253" y="15516"/>
                  </a:lnTo>
                  <a:cubicBezTo>
                    <a:pt x="1745" y="17345"/>
                    <a:pt x="4121" y="18397"/>
                    <a:pt x="7001" y="18397"/>
                  </a:cubicBezTo>
                  <a:cubicBezTo>
                    <a:pt x="8578" y="18397"/>
                    <a:pt x="10239" y="18144"/>
                    <a:pt x="11648" y="17535"/>
                  </a:cubicBezTo>
                  <a:cubicBezTo>
                    <a:pt x="14108" y="16567"/>
                    <a:pt x="16210" y="15075"/>
                    <a:pt x="18312" y="13666"/>
                  </a:cubicBezTo>
                  <a:cubicBezTo>
                    <a:pt x="19364" y="12972"/>
                    <a:pt x="20415" y="12173"/>
                    <a:pt x="21466" y="11564"/>
                  </a:cubicBezTo>
                  <a:cubicBezTo>
                    <a:pt x="25755" y="8936"/>
                    <a:pt x="30570" y="7443"/>
                    <a:pt x="35910" y="5866"/>
                  </a:cubicBezTo>
                  <a:cubicBezTo>
                    <a:pt x="43100" y="3869"/>
                    <a:pt x="51321" y="1766"/>
                    <a:pt x="59310" y="1766"/>
                  </a:cubicBezTo>
                  <a:cubicBezTo>
                    <a:pt x="62716" y="1766"/>
                    <a:pt x="65785" y="2103"/>
                    <a:pt x="68771" y="2902"/>
                  </a:cubicBezTo>
                  <a:cubicBezTo>
                    <a:pt x="73060" y="3953"/>
                    <a:pt x="77790" y="6665"/>
                    <a:pt x="78316" y="10954"/>
                  </a:cubicBezTo>
                  <a:cubicBezTo>
                    <a:pt x="78652" y="13225"/>
                    <a:pt x="77790" y="15516"/>
                    <a:pt x="76991" y="17535"/>
                  </a:cubicBezTo>
                  <a:lnTo>
                    <a:pt x="71924" y="30570"/>
                  </a:lnTo>
                  <a:cubicBezTo>
                    <a:pt x="70242" y="35048"/>
                    <a:pt x="68140" y="40556"/>
                    <a:pt x="69023" y="46002"/>
                  </a:cubicBezTo>
                  <a:cubicBezTo>
                    <a:pt x="69990" y="52036"/>
                    <a:pt x="74889" y="57208"/>
                    <a:pt x="80860" y="58532"/>
                  </a:cubicBezTo>
                  <a:cubicBezTo>
                    <a:pt x="82605" y="58868"/>
                    <a:pt x="84350" y="59058"/>
                    <a:pt x="86116" y="59142"/>
                  </a:cubicBezTo>
                  <a:cubicBezTo>
                    <a:pt x="89080" y="59310"/>
                    <a:pt x="91898" y="59394"/>
                    <a:pt x="94168" y="60971"/>
                  </a:cubicBezTo>
                  <a:cubicBezTo>
                    <a:pt x="97679" y="63347"/>
                    <a:pt x="98373" y="68077"/>
                    <a:pt x="98457" y="70789"/>
                  </a:cubicBezTo>
                  <a:cubicBezTo>
                    <a:pt x="98625" y="73943"/>
                    <a:pt x="98016" y="76403"/>
                    <a:pt x="96712" y="78064"/>
                  </a:cubicBezTo>
                  <a:cubicBezTo>
                    <a:pt x="96355" y="78505"/>
                    <a:pt x="95913" y="78926"/>
                    <a:pt x="95472" y="79451"/>
                  </a:cubicBezTo>
                  <a:cubicBezTo>
                    <a:pt x="94000" y="81028"/>
                    <a:pt x="92234" y="82878"/>
                    <a:pt x="93033" y="85233"/>
                  </a:cubicBezTo>
                  <a:lnTo>
                    <a:pt x="93117" y="85590"/>
                  </a:lnTo>
                  <a:lnTo>
                    <a:pt x="94778" y="84981"/>
                  </a:lnTo>
                  <a:lnTo>
                    <a:pt x="94694" y="84707"/>
                  </a:lnTo>
                  <a:cubicBezTo>
                    <a:pt x="94252" y="83320"/>
                    <a:pt x="95472" y="81995"/>
                    <a:pt x="96712" y="80692"/>
                  </a:cubicBezTo>
                  <a:cubicBezTo>
                    <a:pt x="97238" y="80166"/>
                    <a:pt x="97679" y="79641"/>
                    <a:pt x="98100" y="79115"/>
                  </a:cubicBezTo>
                  <a:cubicBezTo>
                    <a:pt x="99677" y="77097"/>
                    <a:pt x="100391" y="74384"/>
                    <a:pt x="100202" y="70705"/>
                  </a:cubicBezTo>
                  <a:cubicBezTo>
                    <a:pt x="100118" y="67720"/>
                    <a:pt x="99340" y="62295"/>
                    <a:pt x="95135" y="59478"/>
                  </a:cubicBezTo>
                  <a:cubicBezTo>
                    <a:pt x="92507" y="57733"/>
                    <a:pt x="89270" y="57565"/>
                    <a:pt x="86200" y="57376"/>
                  </a:cubicBezTo>
                  <a:cubicBezTo>
                    <a:pt x="84539" y="57292"/>
                    <a:pt x="82773" y="57208"/>
                    <a:pt x="81196" y="56766"/>
                  </a:cubicBezTo>
                  <a:cubicBezTo>
                    <a:pt x="75940" y="55631"/>
                    <a:pt x="71651" y="51068"/>
                    <a:pt x="70768" y="45644"/>
                  </a:cubicBezTo>
                  <a:cubicBezTo>
                    <a:pt x="69990" y="40745"/>
                    <a:pt x="71924" y="35658"/>
                    <a:pt x="73585" y="31200"/>
                  </a:cubicBezTo>
                  <a:lnTo>
                    <a:pt x="78568" y="18144"/>
                  </a:lnTo>
                  <a:cubicBezTo>
                    <a:pt x="79451" y="15958"/>
                    <a:pt x="80418" y="13414"/>
                    <a:pt x="80061" y="10786"/>
                  </a:cubicBezTo>
                  <a:cubicBezTo>
                    <a:pt x="79451" y="5530"/>
                    <a:pt x="74027" y="2376"/>
                    <a:pt x="69191" y="1135"/>
                  </a:cubicBezTo>
                  <a:cubicBezTo>
                    <a:pt x="66143" y="358"/>
                    <a:pt x="62884" y="0"/>
                    <a:pt x="59310"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50382" y="3607956"/>
              <a:ext cx="3587397" cy="2610704"/>
            </a:xfrm>
            <a:custGeom>
              <a:avLst/>
              <a:gdLst/>
              <a:ahLst/>
              <a:cxnLst/>
              <a:rect l="l" t="t" r="r" b="b"/>
              <a:pathLst>
                <a:path w="104933" h="88724" extrusionOk="0">
                  <a:moveTo>
                    <a:pt x="53612" y="1"/>
                  </a:moveTo>
                  <a:cubicBezTo>
                    <a:pt x="43436" y="1"/>
                    <a:pt x="31957" y="2271"/>
                    <a:pt x="18649" y="7086"/>
                  </a:cubicBezTo>
                  <a:lnTo>
                    <a:pt x="17429" y="7527"/>
                  </a:lnTo>
                  <a:cubicBezTo>
                    <a:pt x="12854" y="9186"/>
                    <a:pt x="8183" y="10863"/>
                    <a:pt x="3291" y="10863"/>
                  </a:cubicBezTo>
                  <a:cubicBezTo>
                    <a:pt x="3036" y="10863"/>
                    <a:pt x="2780" y="10859"/>
                    <a:pt x="2523" y="10849"/>
                  </a:cubicBezTo>
                  <a:cubicBezTo>
                    <a:pt x="1829" y="10849"/>
                    <a:pt x="946" y="10408"/>
                    <a:pt x="778" y="9987"/>
                  </a:cubicBezTo>
                  <a:cubicBezTo>
                    <a:pt x="694" y="9798"/>
                    <a:pt x="694" y="9714"/>
                    <a:pt x="778" y="9546"/>
                  </a:cubicBezTo>
                  <a:lnTo>
                    <a:pt x="946" y="9357"/>
                  </a:lnTo>
                  <a:lnTo>
                    <a:pt x="336" y="9020"/>
                  </a:lnTo>
                  <a:lnTo>
                    <a:pt x="252" y="9104"/>
                  </a:lnTo>
                  <a:cubicBezTo>
                    <a:pt x="0" y="9462"/>
                    <a:pt x="0" y="9882"/>
                    <a:pt x="168" y="10324"/>
                  </a:cubicBezTo>
                  <a:cubicBezTo>
                    <a:pt x="526" y="11038"/>
                    <a:pt x="1661" y="11564"/>
                    <a:pt x="2523" y="11564"/>
                  </a:cubicBezTo>
                  <a:cubicBezTo>
                    <a:pt x="2747" y="11571"/>
                    <a:pt x="2971" y="11575"/>
                    <a:pt x="3194" y="11575"/>
                  </a:cubicBezTo>
                  <a:cubicBezTo>
                    <a:pt x="8205" y="11575"/>
                    <a:pt x="12992" y="9808"/>
                    <a:pt x="17681" y="8137"/>
                  </a:cubicBezTo>
                  <a:lnTo>
                    <a:pt x="18922" y="7696"/>
                  </a:lnTo>
                  <a:cubicBezTo>
                    <a:pt x="32146" y="2965"/>
                    <a:pt x="43520" y="694"/>
                    <a:pt x="53612" y="694"/>
                  </a:cubicBezTo>
                  <a:cubicBezTo>
                    <a:pt x="59036" y="694"/>
                    <a:pt x="64019" y="1304"/>
                    <a:pt x="68939" y="2713"/>
                  </a:cubicBezTo>
                  <a:cubicBezTo>
                    <a:pt x="73753" y="4016"/>
                    <a:pt x="76991" y="5782"/>
                    <a:pt x="79262" y="8221"/>
                  </a:cubicBezTo>
                  <a:cubicBezTo>
                    <a:pt x="84791" y="14192"/>
                    <a:pt x="83298" y="23212"/>
                    <a:pt x="82415" y="26891"/>
                  </a:cubicBezTo>
                  <a:cubicBezTo>
                    <a:pt x="81637" y="30045"/>
                    <a:pt x="80418" y="33198"/>
                    <a:pt x="79262" y="36163"/>
                  </a:cubicBezTo>
                  <a:cubicBezTo>
                    <a:pt x="78126" y="39316"/>
                    <a:pt x="76907" y="42575"/>
                    <a:pt x="76108" y="45897"/>
                  </a:cubicBezTo>
                  <a:cubicBezTo>
                    <a:pt x="75688" y="47642"/>
                    <a:pt x="75330" y="49660"/>
                    <a:pt x="76108" y="51405"/>
                  </a:cubicBezTo>
                  <a:cubicBezTo>
                    <a:pt x="76634" y="52562"/>
                    <a:pt x="77685" y="53508"/>
                    <a:pt x="79178" y="54475"/>
                  </a:cubicBezTo>
                  <a:cubicBezTo>
                    <a:pt x="81806" y="56052"/>
                    <a:pt x="84791" y="56767"/>
                    <a:pt x="87777" y="57460"/>
                  </a:cubicBezTo>
                  <a:cubicBezTo>
                    <a:pt x="90825" y="58154"/>
                    <a:pt x="93979" y="58869"/>
                    <a:pt x="96607" y="60614"/>
                  </a:cubicBezTo>
                  <a:cubicBezTo>
                    <a:pt x="100391" y="63158"/>
                    <a:pt x="102914" y="67804"/>
                    <a:pt x="103629" y="73313"/>
                  </a:cubicBezTo>
                  <a:cubicBezTo>
                    <a:pt x="104239" y="78401"/>
                    <a:pt x="103440" y="83467"/>
                    <a:pt x="102578" y="88471"/>
                  </a:cubicBezTo>
                  <a:lnTo>
                    <a:pt x="102578" y="88639"/>
                  </a:lnTo>
                  <a:lnTo>
                    <a:pt x="103271" y="88724"/>
                  </a:lnTo>
                  <a:lnTo>
                    <a:pt x="103271" y="88555"/>
                  </a:lnTo>
                  <a:cubicBezTo>
                    <a:pt x="104154" y="83573"/>
                    <a:pt x="104932" y="78401"/>
                    <a:pt x="104323" y="73313"/>
                  </a:cubicBezTo>
                  <a:cubicBezTo>
                    <a:pt x="103629" y="67531"/>
                    <a:pt x="101001" y="62716"/>
                    <a:pt x="97048" y="60088"/>
                  </a:cubicBezTo>
                  <a:cubicBezTo>
                    <a:pt x="94336" y="58238"/>
                    <a:pt x="91014" y="57460"/>
                    <a:pt x="87945" y="56767"/>
                  </a:cubicBezTo>
                  <a:cubicBezTo>
                    <a:pt x="85043" y="56052"/>
                    <a:pt x="82079" y="55358"/>
                    <a:pt x="79535" y="53865"/>
                  </a:cubicBezTo>
                  <a:cubicBezTo>
                    <a:pt x="78126" y="52982"/>
                    <a:pt x="77264" y="52120"/>
                    <a:pt x="76823" y="51153"/>
                  </a:cubicBezTo>
                  <a:cubicBezTo>
                    <a:pt x="76024" y="49576"/>
                    <a:pt x="76381" y="47642"/>
                    <a:pt x="76739" y="46065"/>
                  </a:cubicBezTo>
                  <a:cubicBezTo>
                    <a:pt x="77517" y="42743"/>
                    <a:pt x="78736" y="39590"/>
                    <a:pt x="79977" y="36436"/>
                  </a:cubicBezTo>
                  <a:cubicBezTo>
                    <a:pt x="81112" y="33366"/>
                    <a:pt x="82247" y="30213"/>
                    <a:pt x="83046" y="27059"/>
                  </a:cubicBezTo>
                  <a:cubicBezTo>
                    <a:pt x="83992" y="23296"/>
                    <a:pt x="85485" y="13919"/>
                    <a:pt x="79787" y="7696"/>
                  </a:cubicBezTo>
                  <a:cubicBezTo>
                    <a:pt x="77433" y="5152"/>
                    <a:pt x="74111" y="3323"/>
                    <a:pt x="69191" y="1998"/>
                  </a:cubicBezTo>
                  <a:cubicBezTo>
                    <a:pt x="64208" y="610"/>
                    <a:pt x="59120" y="1"/>
                    <a:pt x="5361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97733" y="4015012"/>
              <a:ext cx="3118037" cy="2237654"/>
            </a:xfrm>
            <a:custGeom>
              <a:avLst/>
              <a:gdLst/>
              <a:ahLst/>
              <a:cxnLst/>
              <a:rect l="l" t="t" r="r" b="b"/>
              <a:pathLst>
                <a:path w="91204" h="76046" extrusionOk="0">
                  <a:moveTo>
                    <a:pt x="59751" y="1"/>
                  </a:moveTo>
                  <a:cubicBezTo>
                    <a:pt x="57817" y="1"/>
                    <a:pt x="55820" y="358"/>
                    <a:pt x="53969" y="695"/>
                  </a:cubicBezTo>
                  <a:cubicBezTo>
                    <a:pt x="53086" y="884"/>
                    <a:pt x="52224" y="968"/>
                    <a:pt x="51341" y="1136"/>
                  </a:cubicBezTo>
                  <a:cubicBezTo>
                    <a:pt x="47578" y="1662"/>
                    <a:pt x="43815" y="2461"/>
                    <a:pt x="40135" y="3596"/>
                  </a:cubicBezTo>
                  <a:cubicBezTo>
                    <a:pt x="32777" y="5782"/>
                    <a:pt x="25860" y="9104"/>
                    <a:pt x="19637" y="13498"/>
                  </a:cubicBezTo>
                  <a:cubicBezTo>
                    <a:pt x="19279" y="13667"/>
                    <a:pt x="19027" y="13919"/>
                    <a:pt x="18670" y="14108"/>
                  </a:cubicBezTo>
                  <a:cubicBezTo>
                    <a:pt x="16483" y="15601"/>
                    <a:pt x="14297" y="17178"/>
                    <a:pt x="11837" y="17787"/>
                  </a:cubicBezTo>
                  <a:cubicBezTo>
                    <a:pt x="10260" y="18229"/>
                    <a:pt x="8599" y="18313"/>
                    <a:pt x="6938" y="18313"/>
                  </a:cubicBezTo>
                  <a:cubicBezTo>
                    <a:pt x="4730" y="18313"/>
                    <a:pt x="2460" y="18313"/>
                    <a:pt x="526" y="17346"/>
                  </a:cubicBezTo>
                  <a:lnTo>
                    <a:pt x="357" y="17262"/>
                  </a:lnTo>
                  <a:lnTo>
                    <a:pt x="0" y="17871"/>
                  </a:lnTo>
                  <a:lnTo>
                    <a:pt x="189" y="17956"/>
                  </a:lnTo>
                  <a:cubicBezTo>
                    <a:pt x="2292" y="19007"/>
                    <a:pt x="4730" y="19007"/>
                    <a:pt x="6938" y="19007"/>
                  </a:cubicBezTo>
                  <a:cubicBezTo>
                    <a:pt x="8683" y="19007"/>
                    <a:pt x="10344" y="18923"/>
                    <a:pt x="12005" y="18481"/>
                  </a:cubicBezTo>
                  <a:cubicBezTo>
                    <a:pt x="14633" y="17787"/>
                    <a:pt x="16925" y="16211"/>
                    <a:pt x="19111" y="14718"/>
                  </a:cubicBezTo>
                  <a:cubicBezTo>
                    <a:pt x="19363" y="14444"/>
                    <a:pt x="19721" y="14276"/>
                    <a:pt x="19973" y="14024"/>
                  </a:cubicBezTo>
                  <a:cubicBezTo>
                    <a:pt x="26196" y="9714"/>
                    <a:pt x="33029" y="6476"/>
                    <a:pt x="40388" y="4290"/>
                  </a:cubicBezTo>
                  <a:cubicBezTo>
                    <a:pt x="43983" y="3154"/>
                    <a:pt x="47662" y="2355"/>
                    <a:pt x="51426" y="1830"/>
                  </a:cubicBezTo>
                  <a:cubicBezTo>
                    <a:pt x="52309" y="1662"/>
                    <a:pt x="53192" y="1493"/>
                    <a:pt x="54054" y="1409"/>
                  </a:cubicBezTo>
                  <a:cubicBezTo>
                    <a:pt x="55904" y="1052"/>
                    <a:pt x="57817" y="695"/>
                    <a:pt x="59751" y="695"/>
                  </a:cubicBezTo>
                  <a:cubicBezTo>
                    <a:pt x="60445" y="695"/>
                    <a:pt x="61160" y="779"/>
                    <a:pt x="61854" y="884"/>
                  </a:cubicBezTo>
                  <a:cubicBezTo>
                    <a:pt x="65091" y="1409"/>
                    <a:pt x="68855" y="3596"/>
                    <a:pt x="69654" y="7275"/>
                  </a:cubicBezTo>
                  <a:cubicBezTo>
                    <a:pt x="70263" y="10071"/>
                    <a:pt x="69212" y="12868"/>
                    <a:pt x="68161" y="15601"/>
                  </a:cubicBezTo>
                  <a:lnTo>
                    <a:pt x="67993" y="16021"/>
                  </a:lnTo>
                  <a:cubicBezTo>
                    <a:pt x="64398" y="25230"/>
                    <a:pt x="63262" y="33030"/>
                    <a:pt x="64650" y="39863"/>
                  </a:cubicBezTo>
                  <a:cubicBezTo>
                    <a:pt x="66143" y="47137"/>
                    <a:pt x="71588" y="55274"/>
                    <a:pt x="80250" y="57019"/>
                  </a:cubicBezTo>
                  <a:cubicBezTo>
                    <a:pt x="80860" y="57208"/>
                    <a:pt x="81385" y="57292"/>
                    <a:pt x="81995" y="57376"/>
                  </a:cubicBezTo>
                  <a:cubicBezTo>
                    <a:pt x="83319" y="57544"/>
                    <a:pt x="84728" y="57734"/>
                    <a:pt x="85947" y="58343"/>
                  </a:cubicBezTo>
                  <a:cubicBezTo>
                    <a:pt x="88744" y="59647"/>
                    <a:pt x="90510" y="63074"/>
                    <a:pt x="90152" y="66585"/>
                  </a:cubicBezTo>
                  <a:cubicBezTo>
                    <a:pt x="89879" y="70348"/>
                    <a:pt x="87608" y="73502"/>
                    <a:pt x="85779" y="75415"/>
                  </a:cubicBezTo>
                  <a:lnTo>
                    <a:pt x="85674" y="75604"/>
                  </a:lnTo>
                  <a:lnTo>
                    <a:pt x="86200" y="76046"/>
                  </a:lnTo>
                  <a:lnTo>
                    <a:pt x="86305" y="75941"/>
                  </a:lnTo>
                  <a:cubicBezTo>
                    <a:pt x="89017" y="72976"/>
                    <a:pt x="90594" y="69739"/>
                    <a:pt x="90846" y="66669"/>
                  </a:cubicBezTo>
                  <a:cubicBezTo>
                    <a:pt x="91204" y="62906"/>
                    <a:pt x="89269" y="59226"/>
                    <a:pt x="86305" y="57734"/>
                  </a:cubicBezTo>
                  <a:cubicBezTo>
                    <a:pt x="84980" y="57124"/>
                    <a:pt x="83488" y="56851"/>
                    <a:pt x="82100" y="56682"/>
                  </a:cubicBezTo>
                  <a:cubicBezTo>
                    <a:pt x="81574" y="56598"/>
                    <a:pt x="80944" y="56493"/>
                    <a:pt x="80334" y="56409"/>
                  </a:cubicBezTo>
                  <a:cubicBezTo>
                    <a:pt x="72008" y="54664"/>
                    <a:pt x="66752" y="46780"/>
                    <a:pt x="65365" y="39674"/>
                  </a:cubicBezTo>
                  <a:cubicBezTo>
                    <a:pt x="64040" y="33030"/>
                    <a:pt x="65091" y="25314"/>
                    <a:pt x="68602" y="16295"/>
                  </a:cubicBezTo>
                  <a:lnTo>
                    <a:pt x="68771" y="15853"/>
                  </a:lnTo>
                  <a:cubicBezTo>
                    <a:pt x="69906" y="13057"/>
                    <a:pt x="71062" y="10156"/>
                    <a:pt x="70347" y="7191"/>
                  </a:cubicBezTo>
                  <a:cubicBezTo>
                    <a:pt x="69485" y="3154"/>
                    <a:pt x="65449" y="695"/>
                    <a:pt x="61938" y="169"/>
                  </a:cubicBezTo>
                  <a:cubicBezTo>
                    <a:pt x="61244" y="85"/>
                    <a:pt x="60550" y="1"/>
                    <a:pt x="597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275375" y="4272975"/>
              <a:ext cx="2201607" cy="1182885"/>
            </a:xfrm>
            <a:custGeom>
              <a:avLst/>
              <a:gdLst/>
              <a:ahLst/>
              <a:cxnLst/>
              <a:rect l="l" t="t" r="r" b="b"/>
              <a:pathLst>
                <a:path w="64398" h="40200" extrusionOk="0">
                  <a:moveTo>
                    <a:pt x="57292" y="695"/>
                  </a:moveTo>
                  <a:cubicBezTo>
                    <a:pt x="60529" y="695"/>
                    <a:pt x="62295" y="1746"/>
                    <a:pt x="62632" y="3932"/>
                  </a:cubicBezTo>
                  <a:cubicBezTo>
                    <a:pt x="63683" y="9882"/>
                    <a:pt x="56156" y="17430"/>
                    <a:pt x="53781" y="19617"/>
                  </a:cubicBezTo>
                  <a:cubicBezTo>
                    <a:pt x="49050" y="24074"/>
                    <a:pt x="43268" y="27417"/>
                    <a:pt x="37319" y="30654"/>
                  </a:cubicBezTo>
                  <a:cubicBezTo>
                    <a:pt x="30233" y="34691"/>
                    <a:pt x="22076" y="39148"/>
                    <a:pt x="13309" y="39506"/>
                  </a:cubicBezTo>
                  <a:lnTo>
                    <a:pt x="12531" y="39506"/>
                  </a:lnTo>
                  <a:cubicBezTo>
                    <a:pt x="9735" y="39506"/>
                    <a:pt x="7632" y="38980"/>
                    <a:pt x="5950" y="37845"/>
                  </a:cubicBezTo>
                  <a:cubicBezTo>
                    <a:pt x="5004" y="37130"/>
                    <a:pt x="4205" y="36352"/>
                    <a:pt x="3680" y="35301"/>
                  </a:cubicBezTo>
                  <a:cubicBezTo>
                    <a:pt x="799" y="30486"/>
                    <a:pt x="4121" y="24074"/>
                    <a:pt x="8410" y="20310"/>
                  </a:cubicBezTo>
                  <a:cubicBezTo>
                    <a:pt x="14802" y="14529"/>
                    <a:pt x="23400" y="11564"/>
                    <a:pt x="31011" y="8936"/>
                  </a:cubicBezTo>
                  <a:cubicBezTo>
                    <a:pt x="31705" y="8663"/>
                    <a:pt x="32861" y="8137"/>
                    <a:pt x="34333" y="7528"/>
                  </a:cubicBezTo>
                  <a:cubicBezTo>
                    <a:pt x="40031" y="5152"/>
                    <a:pt x="50732" y="695"/>
                    <a:pt x="57292" y="695"/>
                  </a:cubicBezTo>
                  <a:close/>
                  <a:moveTo>
                    <a:pt x="57292" y="1"/>
                  </a:moveTo>
                  <a:cubicBezTo>
                    <a:pt x="50543" y="1"/>
                    <a:pt x="39863" y="4458"/>
                    <a:pt x="34081" y="6918"/>
                  </a:cubicBezTo>
                  <a:cubicBezTo>
                    <a:pt x="32588" y="7528"/>
                    <a:pt x="31453" y="7969"/>
                    <a:pt x="30759" y="8221"/>
                  </a:cubicBezTo>
                  <a:cubicBezTo>
                    <a:pt x="23127" y="10934"/>
                    <a:pt x="14465" y="13919"/>
                    <a:pt x="7885" y="19785"/>
                  </a:cubicBezTo>
                  <a:cubicBezTo>
                    <a:pt x="3427" y="23822"/>
                    <a:pt x="0" y="30486"/>
                    <a:pt x="3070" y="35637"/>
                  </a:cubicBezTo>
                  <a:cubicBezTo>
                    <a:pt x="3680" y="36794"/>
                    <a:pt x="4563" y="37656"/>
                    <a:pt x="5530" y="38370"/>
                  </a:cubicBezTo>
                  <a:cubicBezTo>
                    <a:pt x="7359" y="39590"/>
                    <a:pt x="9630" y="40200"/>
                    <a:pt x="12531" y="40200"/>
                  </a:cubicBezTo>
                  <a:lnTo>
                    <a:pt x="13309" y="40200"/>
                  </a:lnTo>
                  <a:cubicBezTo>
                    <a:pt x="22244" y="39842"/>
                    <a:pt x="30486" y="35301"/>
                    <a:pt x="37676" y="31264"/>
                  </a:cubicBezTo>
                  <a:cubicBezTo>
                    <a:pt x="43710" y="27942"/>
                    <a:pt x="49408" y="24599"/>
                    <a:pt x="54222" y="20142"/>
                  </a:cubicBezTo>
                  <a:cubicBezTo>
                    <a:pt x="56682" y="17956"/>
                    <a:pt x="64398" y="10156"/>
                    <a:pt x="63347" y="3848"/>
                  </a:cubicBezTo>
                  <a:cubicBezTo>
                    <a:pt x="62905" y="1220"/>
                    <a:pt x="60887" y="1"/>
                    <a:pt x="572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24354" y="4731376"/>
              <a:ext cx="898482" cy="546922"/>
            </a:xfrm>
            <a:custGeom>
              <a:avLst/>
              <a:gdLst/>
              <a:ahLst/>
              <a:cxnLst/>
              <a:rect l="l" t="t" r="r" b="b"/>
              <a:pathLst>
                <a:path w="26281" h="18587" extrusionOk="0">
                  <a:moveTo>
                    <a:pt x="20310" y="716"/>
                  </a:moveTo>
                  <a:cubicBezTo>
                    <a:pt x="22770" y="716"/>
                    <a:pt x="25482" y="1767"/>
                    <a:pt x="25482" y="4921"/>
                  </a:cubicBezTo>
                  <a:cubicBezTo>
                    <a:pt x="25566" y="6750"/>
                    <a:pt x="24431" y="8495"/>
                    <a:pt x="22244" y="10429"/>
                  </a:cubicBezTo>
                  <a:cubicBezTo>
                    <a:pt x="19007" y="13141"/>
                    <a:pt x="15159" y="15244"/>
                    <a:pt x="10849" y="16736"/>
                  </a:cubicBezTo>
                  <a:cubicBezTo>
                    <a:pt x="8410" y="17535"/>
                    <a:pt x="6476" y="17872"/>
                    <a:pt x="4731" y="17872"/>
                  </a:cubicBezTo>
                  <a:cubicBezTo>
                    <a:pt x="3848" y="17872"/>
                    <a:pt x="3154" y="17788"/>
                    <a:pt x="2355" y="17619"/>
                  </a:cubicBezTo>
                  <a:cubicBezTo>
                    <a:pt x="1914" y="17535"/>
                    <a:pt x="1220" y="17346"/>
                    <a:pt x="968" y="16905"/>
                  </a:cubicBezTo>
                  <a:cubicBezTo>
                    <a:pt x="778" y="16568"/>
                    <a:pt x="694" y="16127"/>
                    <a:pt x="694" y="15769"/>
                  </a:cubicBezTo>
                  <a:cubicBezTo>
                    <a:pt x="778" y="12700"/>
                    <a:pt x="2439" y="9546"/>
                    <a:pt x="5257" y="7191"/>
                  </a:cubicBezTo>
                  <a:cubicBezTo>
                    <a:pt x="8494" y="4395"/>
                    <a:pt x="12615" y="2902"/>
                    <a:pt x="16547" y="1494"/>
                  </a:cubicBezTo>
                  <a:lnTo>
                    <a:pt x="17430" y="1136"/>
                  </a:lnTo>
                  <a:cubicBezTo>
                    <a:pt x="18313" y="884"/>
                    <a:pt x="19259" y="716"/>
                    <a:pt x="20310" y="716"/>
                  </a:cubicBezTo>
                  <a:close/>
                  <a:moveTo>
                    <a:pt x="20310" y="1"/>
                  </a:moveTo>
                  <a:cubicBezTo>
                    <a:pt x="19259" y="1"/>
                    <a:pt x="18124" y="190"/>
                    <a:pt x="17262" y="527"/>
                  </a:cubicBezTo>
                  <a:lnTo>
                    <a:pt x="16294" y="800"/>
                  </a:lnTo>
                  <a:cubicBezTo>
                    <a:pt x="12258" y="2293"/>
                    <a:pt x="8137" y="3764"/>
                    <a:pt x="4815" y="6666"/>
                  </a:cubicBezTo>
                  <a:cubicBezTo>
                    <a:pt x="1830" y="9210"/>
                    <a:pt x="85" y="12531"/>
                    <a:pt x="1" y="15769"/>
                  </a:cubicBezTo>
                  <a:cubicBezTo>
                    <a:pt x="1" y="16211"/>
                    <a:pt x="85" y="16736"/>
                    <a:pt x="337" y="17262"/>
                  </a:cubicBezTo>
                  <a:cubicBezTo>
                    <a:pt x="778" y="17956"/>
                    <a:pt x="1661" y="18229"/>
                    <a:pt x="2271" y="18313"/>
                  </a:cubicBezTo>
                  <a:cubicBezTo>
                    <a:pt x="2965" y="18481"/>
                    <a:pt x="3848" y="18587"/>
                    <a:pt x="4731" y="18587"/>
                  </a:cubicBezTo>
                  <a:cubicBezTo>
                    <a:pt x="6560" y="18587"/>
                    <a:pt x="8578" y="18229"/>
                    <a:pt x="11038" y="17346"/>
                  </a:cubicBezTo>
                  <a:cubicBezTo>
                    <a:pt x="15495" y="15958"/>
                    <a:pt x="19364" y="13751"/>
                    <a:pt x="22686" y="10955"/>
                  </a:cubicBezTo>
                  <a:cubicBezTo>
                    <a:pt x="25041" y="8936"/>
                    <a:pt x="26281" y="6918"/>
                    <a:pt x="26197" y="4921"/>
                  </a:cubicBezTo>
                  <a:cubicBezTo>
                    <a:pt x="26197" y="1241"/>
                    <a:pt x="23043" y="1"/>
                    <a:pt x="2031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1129115" y="4481240"/>
              <a:ext cx="497428" cy="314524"/>
            </a:xfrm>
            <a:custGeom>
              <a:avLst/>
              <a:gdLst/>
              <a:ahLst/>
              <a:cxnLst/>
              <a:rect l="l" t="t" r="r" b="b"/>
              <a:pathLst>
                <a:path w="14550" h="10689" extrusionOk="0">
                  <a:moveTo>
                    <a:pt x="10177" y="702"/>
                  </a:moveTo>
                  <a:cubicBezTo>
                    <a:pt x="11754" y="702"/>
                    <a:pt x="12889" y="1143"/>
                    <a:pt x="13330" y="2026"/>
                  </a:cubicBezTo>
                  <a:cubicBezTo>
                    <a:pt x="13751" y="2909"/>
                    <a:pt x="13499" y="4129"/>
                    <a:pt x="12531" y="5538"/>
                  </a:cubicBezTo>
                  <a:cubicBezTo>
                    <a:pt x="10415" y="8300"/>
                    <a:pt x="7002" y="10022"/>
                    <a:pt x="3569" y="10022"/>
                  </a:cubicBezTo>
                  <a:cubicBezTo>
                    <a:pt x="3319" y="10022"/>
                    <a:pt x="3068" y="10013"/>
                    <a:pt x="2818" y="9995"/>
                  </a:cubicBezTo>
                  <a:cubicBezTo>
                    <a:pt x="2461" y="9995"/>
                    <a:pt x="2019" y="9911"/>
                    <a:pt x="1767" y="9742"/>
                  </a:cubicBezTo>
                  <a:cubicBezTo>
                    <a:pt x="884" y="9385"/>
                    <a:pt x="716" y="8334"/>
                    <a:pt x="716" y="7451"/>
                  </a:cubicBezTo>
                  <a:cubicBezTo>
                    <a:pt x="800" y="5790"/>
                    <a:pt x="1935" y="4045"/>
                    <a:pt x="3680" y="2909"/>
                  </a:cubicBezTo>
                  <a:cubicBezTo>
                    <a:pt x="5530" y="1585"/>
                    <a:pt x="7801" y="807"/>
                    <a:pt x="9735" y="702"/>
                  </a:cubicBezTo>
                  <a:close/>
                  <a:moveTo>
                    <a:pt x="10113" y="0"/>
                  </a:moveTo>
                  <a:cubicBezTo>
                    <a:pt x="9989" y="0"/>
                    <a:pt x="9863" y="3"/>
                    <a:pt x="9735" y="8"/>
                  </a:cubicBezTo>
                  <a:cubicBezTo>
                    <a:pt x="7633" y="92"/>
                    <a:pt x="5257" y="975"/>
                    <a:pt x="3344" y="2279"/>
                  </a:cubicBezTo>
                  <a:cubicBezTo>
                    <a:pt x="1325" y="3603"/>
                    <a:pt x="190" y="5538"/>
                    <a:pt x="1" y="7451"/>
                  </a:cubicBezTo>
                  <a:cubicBezTo>
                    <a:pt x="1" y="8502"/>
                    <a:pt x="274" y="9827"/>
                    <a:pt x="1410" y="10436"/>
                  </a:cubicBezTo>
                  <a:cubicBezTo>
                    <a:pt x="1851" y="10604"/>
                    <a:pt x="2293" y="10689"/>
                    <a:pt x="2713" y="10689"/>
                  </a:cubicBezTo>
                  <a:lnTo>
                    <a:pt x="3512" y="10689"/>
                  </a:lnTo>
                  <a:cubicBezTo>
                    <a:pt x="7191" y="10689"/>
                    <a:pt x="10870" y="8859"/>
                    <a:pt x="13057" y="5874"/>
                  </a:cubicBezTo>
                  <a:cubicBezTo>
                    <a:pt x="14192" y="4381"/>
                    <a:pt x="14550" y="2909"/>
                    <a:pt x="13940" y="1753"/>
                  </a:cubicBezTo>
                  <a:cubicBezTo>
                    <a:pt x="13446" y="608"/>
                    <a:pt x="12026" y="0"/>
                    <a:pt x="1011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77698" y="5128546"/>
              <a:ext cx="2686761" cy="1093168"/>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107887" y="5437854"/>
              <a:ext cx="2357570" cy="762814"/>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9938" y="5729243"/>
              <a:ext cx="1818536" cy="471418"/>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515298" y="6013982"/>
              <a:ext cx="823748" cy="145860"/>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2522092" y="3442744"/>
              <a:ext cx="718792" cy="572257"/>
            </a:xfrm>
            <a:custGeom>
              <a:avLst/>
              <a:gdLst/>
              <a:ahLst/>
              <a:cxnLst/>
              <a:rect l="l" t="t" r="r" b="b"/>
              <a:pathLst>
                <a:path w="21025" h="19448" extrusionOk="0">
                  <a:moveTo>
                    <a:pt x="6497" y="694"/>
                  </a:moveTo>
                  <a:cubicBezTo>
                    <a:pt x="10260" y="694"/>
                    <a:pt x="14991" y="2460"/>
                    <a:pt x="17261" y="4731"/>
                  </a:cubicBezTo>
                  <a:cubicBezTo>
                    <a:pt x="19889" y="7359"/>
                    <a:pt x="20331" y="14886"/>
                    <a:pt x="18060" y="17598"/>
                  </a:cubicBezTo>
                  <a:cubicBezTo>
                    <a:pt x="17430" y="18313"/>
                    <a:pt x="16483" y="18754"/>
                    <a:pt x="15432" y="18754"/>
                  </a:cubicBezTo>
                  <a:cubicBezTo>
                    <a:pt x="14907" y="18754"/>
                    <a:pt x="14381" y="18649"/>
                    <a:pt x="13855" y="18481"/>
                  </a:cubicBezTo>
                  <a:cubicBezTo>
                    <a:pt x="12279" y="17871"/>
                    <a:pt x="11038" y="16462"/>
                    <a:pt x="10260" y="15411"/>
                  </a:cubicBezTo>
                  <a:cubicBezTo>
                    <a:pt x="9903" y="15075"/>
                    <a:pt x="9651" y="14633"/>
                    <a:pt x="9293" y="14276"/>
                  </a:cubicBezTo>
                  <a:cubicBezTo>
                    <a:pt x="8683" y="13309"/>
                    <a:pt x="7969" y="12342"/>
                    <a:pt x="7107" y="11564"/>
                  </a:cubicBezTo>
                  <a:cubicBezTo>
                    <a:pt x="6497" y="10954"/>
                    <a:pt x="5698" y="10428"/>
                    <a:pt x="5004" y="9903"/>
                  </a:cubicBezTo>
                  <a:cubicBezTo>
                    <a:pt x="4289" y="9293"/>
                    <a:pt x="3511" y="8767"/>
                    <a:pt x="2902" y="8053"/>
                  </a:cubicBezTo>
                  <a:cubicBezTo>
                    <a:pt x="1766" y="7001"/>
                    <a:pt x="799" y="5172"/>
                    <a:pt x="1325" y="3511"/>
                  </a:cubicBezTo>
                  <a:cubicBezTo>
                    <a:pt x="1577" y="2460"/>
                    <a:pt x="2544" y="1577"/>
                    <a:pt x="3764" y="1136"/>
                  </a:cubicBezTo>
                  <a:cubicBezTo>
                    <a:pt x="4479" y="883"/>
                    <a:pt x="5446" y="694"/>
                    <a:pt x="6497" y="694"/>
                  </a:cubicBezTo>
                  <a:close/>
                  <a:moveTo>
                    <a:pt x="6497" y="0"/>
                  </a:moveTo>
                  <a:cubicBezTo>
                    <a:pt x="5341" y="0"/>
                    <a:pt x="4289" y="168"/>
                    <a:pt x="3511" y="526"/>
                  </a:cubicBezTo>
                  <a:cubicBezTo>
                    <a:pt x="2103" y="1052"/>
                    <a:pt x="967" y="2103"/>
                    <a:pt x="610" y="3322"/>
                  </a:cubicBezTo>
                  <a:cubicBezTo>
                    <a:pt x="0" y="5256"/>
                    <a:pt x="1136" y="7359"/>
                    <a:pt x="2376" y="8578"/>
                  </a:cubicBezTo>
                  <a:cubicBezTo>
                    <a:pt x="3070" y="9293"/>
                    <a:pt x="3869" y="9903"/>
                    <a:pt x="4563" y="10428"/>
                  </a:cubicBezTo>
                  <a:cubicBezTo>
                    <a:pt x="5256" y="10954"/>
                    <a:pt x="5971" y="11480"/>
                    <a:pt x="6581" y="12089"/>
                  </a:cubicBezTo>
                  <a:cubicBezTo>
                    <a:pt x="7443" y="12867"/>
                    <a:pt x="8074" y="13750"/>
                    <a:pt x="8767" y="14717"/>
                  </a:cubicBezTo>
                  <a:cubicBezTo>
                    <a:pt x="9020" y="15075"/>
                    <a:pt x="9377" y="15495"/>
                    <a:pt x="9651" y="15853"/>
                  </a:cubicBezTo>
                  <a:cubicBezTo>
                    <a:pt x="10513" y="16988"/>
                    <a:pt x="11837" y="18397"/>
                    <a:pt x="13582" y="19090"/>
                  </a:cubicBezTo>
                  <a:cubicBezTo>
                    <a:pt x="14192" y="19280"/>
                    <a:pt x="14801" y="19448"/>
                    <a:pt x="15432" y="19448"/>
                  </a:cubicBezTo>
                  <a:cubicBezTo>
                    <a:pt x="16652" y="19448"/>
                    <a:pt x="17787" y="18922"/>
                    <a:pt x="18586" y="18123"/>
                  </a:cubicBezTo>
                  <a:cubicBezTo>
                    <a:pt x="21025" y="15159"/>
                    <a:pt x="20583" y="7001"/>
                    <a:pt x="17703" y="4205"/>
                  </a:cubicBezTo>
                  <a:cubicBezTo>
                    <a:pt x="15327" y="1829"/>
                    <a:pt x="10428" y="0"/>
                    <a:pt x="649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62844" y="4754886"/>
              <a:ext cx="2440988" cy="1515711"/>
            </a:xfrm>
            <a:custGeom>
              <a:avLst/>
              <a:gdLst/>
              <a:ahLst/>
              <a:cxnLst/>
              <a:rect l="l" t="t" r="r" b="b"/>
              <a:pathLst>
                <a:path w="71400" h="51511" extrusionOk="0">
                  <a:moveTo>
                    <a:pt x="63873" y="1"/>
                  </a:moveTo>
                  <a:cubicBezTo>
                    <a:pt x="63599" y="1"/>
                    <a:pt x="63347" y="1"/>
                    <a:pt x="63074" y="85"/>
                  </a:cubicBezTo>
                  <a:cubicBezTo>
                    <a:pt x="61160" y="442"/>
                    <a:pt x="59584" y="1578"/>
                    <a:pt x="58091" y="2713"/>
                  </a:cubicBezTo>
                  <a:lnTo>
                    <a:pt x="57818" y="2881"/>
                  </a:lnTo>
                  <a:cubicBezTo>
                    <a:pt x="48441" y="9714"/>
                    <a:pt x="37403" y="14276"/>
                    <a:pt x="25945" y="15937"/>
                  </a:cubicBezTo>
                  <a:cubicBezTo>
                    <a:pt x="24620" y="16106"/>
                    <a:pt x="23317" y="16295"/>
                    <a:pt x="22076" y="16463"/>
                  </a:cubicBezTo>
                  <a:cubicBezTo>
                    <a:pt x="18313" y="16904"/>
                    <a:pt x="14465" y="17430"/>
                    <a:pt x="10786" y="18734"/>
                  </a:cubicBezTo>
                  <a:cubicBezTo>
                    <a:pt x="8494" y="19617"/>
                    <a:pt x="4479" y="21635"/>
                    <a:pt x="3070" y="25482"/>
                  </a:cubicBezTo>
                  <a:cubicBezTo>
                    <a:pt x="2187" y="27774"/>
                    <a:pt x="2460" y="30129"/>
                    <a:pt x="2629" y="32505"/>
                  </a:cubicBezTo>
                  <a:cubicBezTo>
                    <a:pt x="2629" y="32925"/>
                    <a:pt x="2713" y="33367"/>
                    <a:pt x="2713" y="33808"/>
                  </a:cubicBezTo>
                  <a:cubicBezTo>
                    <a:pt x="3154" y="39674"/>
                    <a:pt x="2187" y="45645"/>
                    <a:pt x="85" y="51153"/>
                  </a:cubicBezTo>
                  <a:lnTo>
                    <a:pt x="1" y="51237"/>
                  </a:lnTo>
                  <a:lnTo>
                    <a:pt x="715" y="51511"/>
                  </a:lnTo>
                  <a:lnTo>
                    <a:pt x="800" y="51321"/>
                  </a:lnTo>
                  <a:cubicBezTo>
                    <a:pt x="2902" y="45813"/>
                    <a:pt x="3869" y="39674"/>
                    <a:pt x="3428" y="33724"/>
                  </a:cubicBezTo>
                  <a:cubicBezTo>
                    <a:pt x="3428" y="33282"/>
                    <a:pt x="3344" y="32841"/>
                    <a:pt x="3344" y="32399"/>
                  </a:cubicBezTo>
                  <a:cubicBezTo>
                    <a:pt x="3154" y="30129"/>
                    <a:pt x="2902" y="27858"/>
                    <a:pt x="3680" y="25756"/>
                  </a:cubicBezTo>
                  <a:cubicBezTo>
                    <a:pt x="5004" y="22076"/>
                    <a:pt x="8852" y="20226"/>
                    <a:pt x="11038" y="19364"/>
                  </a:cubicBezTo>
                  <a:cubicBezTo>
                    <a:pt x="14634" y="18040"/>
                    <a:pt x="18481" y="17598"/>
                    <a:pt x="22160" y="17157"/>
                  </a:cubicBezTo>
                  <a:cubicBezTo>
                    <a:pt x="23401" y="16989"/>
                    <a:pt x="24704" y="16820"/>
                    <a:pt x="26029" y="16631"/>
                  </a:cubicBezTo>
                  <a:cubicBezTo>
                    <a:pt x="37592" y="14886"/>
                    <a:pt x="48714" y="10324"/>
                    <a:pt x="58175" y="3407"/>
                  </a:cubicBezTo>
                  <a:lnTo>
                    <a:pt x="58532" y="3239"/>
                  </a:lnTo>
                  <a:cubicBezTo>
                    <a:pt x="59920" y="2187"/>
                    <a:pt x="61413" y="1052"/>
                    <a:pt x="63158" y="779"/>
                  </a:cubicBezTo>
                  <a:cubicBezTo>
                    <a:pt x="63431" y="695"/>
                    <a:pt x="63599" y="695"/>
                    <a:pt x="63873" y="695"/>
                  </a:cubicBezTo>
                  <a:cubicBezTo>
                    <a:pt x="65365" y="695"/>
                    <a:pt x="67110" y="1578"/>
                    <a:pt x="67363" y="3070"/>
                  </a:cubicBezTo>
                  <a:cubicBezTo>
                    <a:pt x="67552" y="3764"/>
                    <a:pt x="67363" y="4374"/>
                    <a:pt x="67278" y="5068"/>
                  </a:cubicBezTo>
                  <a:cubicBezTo>
                    <a:pt x="67194" y="5593"/>
                    <a:pt x="67110" y="6119"/>
                    <a:pt x="67026" y="6645"/>
                  </a:cubicBezTo>
                  <a:cubicBezTo>
                    <a:pt x="67026" y="8221"/>
                    <a:pt x="67804" y="9546"/>
                    <a:pt x="68519" y="10955"/>
                  </a:cubicBezTo>
                  <a:cubicBezTo>
                    <a:pt x="68939" y="11732"/>
                    <a:pt x="69381" y="12616"/>
                    <a:pt x="69654" y="13478"/>
                  </a:cubicBezTo>
                  <a:cubicBezTo>
                    <a:pt x="70432" y="16021"/>
                    <a:pt x="69465" y="18734"/>
                    <a:pt x="68519" y="21362"/>
                  </a:cubicBezTo>
                  <a:cubicBezTo>
                    <a:pt x="68414" y="21803"/>
                    <a:pt x="68246" y="22329"/>
                    <a:pt x="68077" y="22770"/>
                  </a:cubicBezTo>
                  <a:cubicBezTo>
                    <a:pt x="65092" y="31706"/>
                    <a:pt x="66059" y="41966"/>
                    <a:pt x="70790" y="50186"/>
                  </a:cubicBezTo>
                  <a:lnTo>
                    <a:pt x="70874" y="50375"/>
                  </a:lnTo>
                  <a:lnTo>
                    <a:pt x="71399" y="50018"/>
                  </a:lnTo>
                  <a:lnTo>
                    <a:pt x="71315" y="49850"/>
                  </a:lnTo>
                  <a:cubicBezTo>
                    <a:pt x="66753" y="41776"/>
                    <a:pt x="65786" y="31790"/>
                    <a:pt x="68771" y="22938"/>
                  </a:cubicBezTo>
                  <a:cubicBezTo>
                    <a:pt x="68855" y="22518"/>
                    <a:pt x="69045" y="22076"/>
                    <a:pt x="69213" y="21635"/>
                  </a:cubicBezTo>
                  <a:cubicBezTo>
                    <a:pt x="70180" y="18923"/>
                    <a:pt x="71147" y="16106"/>
                    <a:pt x="70348" y="13309"/>
                  </a:cubicBezTo>
                  <a:cubicBezTo>
                    <a:pt x="70096" y="12342"/>
                    <a:pt x="69570" y="11480"/>
                    <a:pt x="69129" y="10597"/>
                  </a:cubicBezTo>
                  <a:cubicBezTo>
                    <a:pt x="68414" y="9273"/>
                    <a:pt x="67720" y="8053"/>
                    <a:pt x="67720" y="6645"/>
                  </a:cubicBezTo>
                  <a:cubicBezTo>
                    <a:pt x="67804" y="6224"/>
                    <a:pt x="67888" y="5699"/>
                    <a:pt x="67993" y="5257"/>
                  </a:cubicBezTo>
                  <a:cubicBezTo>
                    <a:pt x="68077" y="4458"/>
                    <a:pt x="68246" y="3764"/>
                    <a:pt x="68077" y="2965"/>
                  </a:cubicBezTo>
                  <a:cubicBezTo>
                    <a:pt x="67720" y="1052"/>
                    <a:pt x="65702" y="1"/>
                    <a:pt x="63873" y="1"/>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779452" y="3787974"/>
              <a:ext cx="2916809" cy="1332599"/>
            </a:xfrm>
            <a:custGeom>
              <a:avLst/>
              <a:gdLst/>
              <a:ahLst/>
              <a:cxnLst/>
              <a:rect l="l" t="t" r="r" b="b"/>
              <a:pathLst>
                <a:path w="85318" h="45288" extrusionOk="0">
                  <a:moveTo>
                    <a:pt x="68330" y="716"/>
                  </a:moveTo>
                  <a:cubicBezTo>
                    <a:pt x="70874" y="884"/>
                    <a:pt x="73586" y="968"/>
                    <a:pt x="75962" y="1935"/>
                  </a:cubicBezTo>
                  <a:cubicBezTo>
                    <a:pt x="82080" y="4479"/>
                    <a:pt x="84624" y="11753"/>
                    <a:pt x="84455" y="17535"/>
                  </a:cubicBezTo>
                  <a:cubicBezTo>
                    <a:pt x="84371" y="19722"/>
                    <a:pt x="84014" y="21551"/>
                    <a:pt x="83320" y="23044"/>
                  </a:cubicBezTo>
                  <a:cubicBezTo>
                    <a:pt x="82437" y="24789"/>
                    <a:pt x="81113" y="26470"/>
                    <a:pt x="79115" y="28300"/>
                  </a:cubicBezTo>
                  <a:cubicBezTo>
                    <a:pt x="71841" y="34607"/>
                    <a:pt x="62107" y="37403"/>
                    <a:pt x="53529" y="39695"/>
                  </a:cubicBezTo>
                  <a:cubicBezTo>
                    <a:pt x="44068" y="42134"/>
                    <a:pt x="32757" y="44593"/>
                    <a:pt x="21382" y="44593"/>
                  </a:cubicBezTo>
                  <a:cubicBezTo>
                    <a:pt x="15853" y="44593"/>
                    <a:pt x="10786" y="43984"/>
                    <a:pt x="5951" y="42848"/>
                  </a:cubicBezTo>
                  <a:cubicBezTo>
                    <a:pt x="4731" y="42491"/>
                    <a:pt x="3428" y="42134"/>
                    <a:pt x="2461" y="41272"/>
                  </a:cubicBezTo>
                  <a:cubicBezTo>
                    <a:pt x="1325" y="40220"/>
                    <a:pt x="695" y="38454"/>
                    <a:pt x="800" y="36541"/>
                  </a:cubicBezTo>
                  <a:cubicBezTo>
                    <a:pt x="968" y="34775"/>
                    <a:pt x="1662" y="33030"/>
                    <a:pt x="2271" y="31369"/>
                  </a:cubicBezTo>
                  <a:lnTo>
                    <a:pt x="6834" y="20058"/>
                  </a:lnTo>
                  <a:cubicBezTo>
                    <a:pt x="8053" y="17010"/>
                    <a:pt x="9294" y="13751"/>
                    <a:pt x="11396" y="11123"/>
                  </a:cubicBezTo>
                  <a:cubicBezTo>
                    <a:pt x="13667" y="8326"/>
                    <a:pt x="16988" y="6056"/>
                    <a:pt x="21109" y="4563"/>
                  </a:cubicBezTo>
                  <a:cubicBezTo>
                    <a:pt x="24095" y="3428"/>
                    <a:pt x="26891" y="2902"/>
                    <a:pt x="29792" y="2902"/>
                  </a:cubicBezTo>
                  <a:cubicBezTo>
                    <a:pt x="32420" y="2902"/>
                    <a:pt x="35132" y="3344"/>
                    <a:pt x="38370" y="4290"/>
                  </a:cubicBezTo>
                  <a:cubicBezTo>
                    <a:pt x="41272" y="5173"/>
                    <a:pt x="44236" y="5614"/>
                    <a:pt x="47221" y="5614"/>
                  </a:cubicBezTo>
                  <a:cubicBezTo>
                    <a:pt x="51679" y="5614"/>
                    <a:pt x="55989" y="4647"/>
                    <a:pt x="59836" y="2818"/>
                  </a:cubicBezTo>
                  <a:cubicBezTo>
                    <a:pt x="60088" y="2629"/>
                    <a:pt x="60446" y="2461"/>
                    <a:pt x="60803" y="2292"/>
                  </a:cubicBezTo>
                  <a:cubicBezTo>
                    <a:pt x="61854" y="1767"/>
                    <a:pt x="62990" y="1136"/>
                    <a:pt x="64209" y="884"/>
                  </a:cubicBezTo>
                  <a:cubicBezTo>
                    <a:pt x="64924" y="800"/>
                    <a:pt x="65618" y="716"/>
                    <a:pt x="66585" y="716"/>
                  </a:cubicBezTo>
                  <a:close/>
                  <a:moveTo>
                    <a:pt x="66585" y="1"/>
                  </a:moveTo>
                  <a:cubicBezTo>
                    <a:pt x="65618" y="1"/>
                    <a:pt x="64819" y="85"/>
                    <a:pt x="64041" y="274"/>
                  </a:cubicBezTo>
                  <a:cubicBezTo>
                    <a:pt x="62821" y="526"/>
                    <a:pt x="61581" y="1136"/>
                    <a:pt x="60446" y="1662"/>
                  </a:cubicBezTo>
                  <a:cubicBezTo>
                    <a:pt x="60088" y="1851"/>
                    <a:pt x="59836" y="2019"/>
                    <a:pt x="59479" y="2187"/>
                  </a:cubicBezTo>
                  <a:cubicBezTo>
                    <a:pt x="55799" y="3953"/>
                    <a:pt x="51510" y="4920"/>
                    <a:pt x="47221" y="4920"/>
                  </a:cubicBezTo>
                  <a:cubicBezTo>
                    <a:pt x="44320" y="4920"/>
                    <a:pt x="41356" y="4479"/>
                    <a:pt x="38538" y="3680"/>
                  </a:cubicBezTo>
                  <a:cubicBezTo>
                    <a:pt x="35301" y="2629"/>
                    <a:pt x="32504" y="2187"/>
                    <a:pt x="29792" y="2187"/>
                  </a:cubicBezTo>
                  <a:cubicBezTo>
                    <a:pt x="26807" y="2187"/>
                    <a:pt x="23926" y="2818"/>
                    <a:pt x="20857" y="3869"/>
                  </a:cubicBezTo>
                  <a:cubicBezTo>
                    <a:pt x="16652" y="5341"/>
                    <a:pt x="13225" y="7717"/>
                    <a:pt x="10870" y="10702"/>
                  </a:cubicBezTo>
                  <a:cubicBezTo>
                    <a:pt x="8684" y="13414"/>
                    <a:pt x="7443" y="16736"/>
                    <a:pt x="6140" y="19890"/>
                  </a:cubicBezTo>
                  <a:lnTo>
                    <a:pt x="1662" y="31096"/>
                  </a:lnTo>
                  <a:cubicBezTo>
                    <a:pt x="968" y="32862"/>
                    <a:pt x="274" y="34607"/>
                    <a:pt x="85" y="36541"/>
                  </a:cubicBezTo>
                  <a:cubicBezTo>
                    <a:pt x="1" y="38644"/>
                    <a:pt x="610" y="40662"/>
                    <a:pt x="1935" y="41797"/>
                  </a:cubicBezTo>
                  <a:cubicBezTo>
                    <a:pt x="3070" y="42764"/>
                    <a:pt x="4479" y="43185"/>
                    <a:pt x="5782" y="43458"/>
                  </a:cubicBezTo>
                  <a:cubicBezTo>
                    <a:pt x="10681" y="44678"/>
                    <a:pt x="15769" y="45287"/>
                    <a:pt x="21382" y="45287"/>
                  </a:cubicBezTo>
                  <a:cubicBezTo>
                    <a:pt x="32862" y="45287"/>
                    <a:pt x="44152" y="42764"/>
                    <a:pt x="53697" y="40305"/>
                  </a:cubicBezTo>
                  <a:cubicBezTo>
                    <a:pt x="62380" y="38118"/>
                    <a:pt x="72177" y="35217"/>
                    <a:pt x="79536" y="28825"/>
                  </a:cubicBezTo>
                  <a:cubicBezTo>
                    <a:pt x="81638" y="26996"/>
                    <a:pt x="83047" y="25230"/>
                    <a:pt x="83930" y="23401"/>
                  </a:cubicBezTo>
                  <a:cubicBezTo>
                    <a:pt x="84624" y="21740"/>
                    <a:pt x="85065" y="19806"/>
                    <a:pt x="85149" y="17535"/>
                  </a:cubicBezTo>
                  <a:cubicBezTo>
                    <a:pt x="85317" y="11564"/>
                    <a:pt x="82605" y="3953"/>
                    <a:pt x="76214" y="1325"/>
                  </a:cubicBezTo>
                  <a:cubicBezTo>
                    <a:pt x="73670" y="274"/>
                    <a:pt x="70958" y="190"/>
                    <a:pt x="6833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159695" y="3971111"/>
              <a:ext cx="2222461" cy="969436"/>
            </a:xfrm>
            <a:custGeom>
              <a:avLst/>
              <a:gdLst/>
              <a:ahLst/>
              <a:cxnLst/>
              <a:rect l="l" t="t" r="r" b="b"/>
              <a:pathLst>
                <a:path w="65008" h="32946" extrusionOk="0">
                  <a:moveTo>
                    <a:pt x="50985" y="694"/>
                  </a:moveTo>
                  <a:cubicBezTo>
                    <a:pt x="51426" y="694"/>
                    <a:pt x="51952" y="694"/>
                    <a:pt x="52477" y="799"/>
                  </a:cubicBezTo>
                  <a:cubicBezTo>
                    <a:pt x="54580" y="883"/>
                    <a:pt x="56325" y="1051"/>
                    <a:pt x="58007" y="1745"/>
                  </a:cubicBezTo>
                  <a:cubicBezTo>
                    <a:pt x="62548" y="3595"/>
                    <a:pt x="64314" y="8767"/>
                    <a:pt x="63957" y="12972"/>
                  </a:cubicBezTo>
                  <a:cubicBezTo>
                    <a:pt x="63788" y="14549"/>
                    <a:pt x="63515" y="15852"/>
                    <a:pt x="62905" y="16904"/>
                  </a:cubicBezTo>
                  <a:cubicBezTo>
                    <a:pt x="62296" y="18228"/>
                    <a:pt x="61244" y="19448"/>
                    <a:pt x="59584" y="20772"/>
                  </a:cubicBezTo>
                  <a:cubicBezTo>
                    <a:pt x="54138" y="25229"/>
                    <a:pt x="46864" y="27248"/>
                    <a:pt x="39863" y="28824"/>
                  </a:cubicBezTo>
                  <a:cubicBezTo>
                    <a:pt x="32672" y="30485"/>
                    <a:pt x="24263" y="32230"/>
                    <a:pt x="15769" y="32230"/>
                  </a:cubicBezTo>
                  <a:cubicBezTo>
                    <a:pt x="14549" y="32230"/>
                    <a:pt x="13225" y="32230"/>
                    <a:pt x="12006" y="32146"/>
                  </a:cubicBezTo>
                  <a:cubicBezTo>
                    <a:pt x="9293" y="31978"/>
                    <a:pt x="6834" y="31621"/>
                    <a:pt x="4563" y="31011"/>
                  </a:cubicBezTo>
                  <a:cubicBezTo>
                    <a:pt x="3680" y="30759"/>
                    <a:pt x="2713" y="30485"/>
                    <a:pt x="2019" y="29876"/>
                  </a:cubicBezTo>
                  <a:cubicBezTo>
                    <a:pt x="1136" y="29182"/>
                    <a:pt x="715" y="27941"/>
                    <a:pt x="800" y="26554"/>
                  </a:cubicBezTo>
                  <a:cubicBezTo>
                    <a:pt x="800" y="25313"/>
                    <a:pt x="1136" y="24178"/>
                    <a:pt x="1662" y="22875"/>
                  </a:cubicBezTo>
                  <a:cubicBezTo>
                    <a:pt x="2713" y="19616"/>
                    <a:pt x="3764" y="16988"/>
                    <a:pt x="4731" y="14633"/>
                  </a:cubicBezTo>
                  <a:cubicBezTo>
                    <a:pt x="5972" y="11732"/>
                    <a:pt x="7359" y="9545"/>
                    <a:pt x="9020" y="7884"/>
                  </a:cubicBezTo>
                  <a:cubicBezTo>
                    <a:pt x="10954" y="5950"/>
                    <a:pt x="13666" y="4373"/>
                    <a:pt x="16904" y="3322"/>
                  </a:cubicBezTo>
                  <a:cubicBezTo>
                    <a:pt x="19280" y="2628"/>
                    <a:pt x="21635" y="2271"/>
                    <a:pt x="23926" y="2271"/>
                  </a:cubicBezTo>
                  <a:cubicBezTo>
                    <a:pt x="26029" y="2271"/>
                    <a:pt x="28131" y="2544"/>
                    <a:pt x="30486" y="3154"/>
                  </a:cubicBezTo>
                  <a:cubicBezTo>
                    <a:pt x="32588" y="3679"/>
                    <a:pt x="34775" y="3953"/>
                    <a:pt x="36877" y="3953"/>
                  </a:cubicBezTo>
                  <a:cubicBezTo>
                    <a:pt x="40220" y="3953"/>
                    <a:pt x="43374" y="3238"/>
                    <a:pt x="46254" y="2018"/>
                  </a:cubicBezTo>
                  <a:cubicBezTo>
                    <a:pt x="46443" y="1934"/>
                    <a:pt x="46696" y="1850"/>
                    <a:pt x="46864" y="1745"/>
                  </a:cubicBezTo>
                  <a:lnTo>
                    <a:pt x="46969" y="1745"/>
                  </a:lnTo>
                  <a:cubicBezTo>
                    <a:pt x="47747" y="1409"/>
                    <a:pt x="48630" y="967"/>
                    <a:pt x="49492" y="799"/>
                  </a:cubicBezTo>
                  <a:cubicBezTo>
                    <a:pt x="49933" y="694"/>
                    <a:pt x="50375" y="694"/>
                    <a:pt x="50985" y="694"/>
                  </a:cubicBezTo>
                  <a:close/>
                  <a:moveTo>
                    <a:pt x="50985" y="0"/>
                  </a:moveTo>
                  <a:cubicBezTo>
                    <a:pt x="50375" y="0"/>
                    <a:pt x="49849" y="0"/>
                    <a:pt x="49324" y="168"/>
                  </a:cubicBezTo>
                  <a:cubicBezTo>
                    <a:pt x="48357" y="357"/>
                    <a:pt x="47495" y="694"/>
                    <a:pt x="46612" y="1135"/>
                  </a:cubicBezTo>
                  <a:cubicBezTo>
                    <a:pt x="46338" y="1219"/>
                    <a:pt x="46170" y="1325"/>
                    <a:pt x="46002" y="1409"/>
                  </a:cubicBezTo>
                  <a:cubicBezTo>
                    <a:pt x="43185" y="2628"/>
                    <a:pt x="40136" y="3238"/>
                    <a:pt x="36877" y="3238"/>
                  </a:cubicBezTo>
                  <a:cubicBezTo>
                    <a:pt x="34775" y="3238"/>
                    <a:pt x="32778" y="2985"/>
                    <a:pt x="30675" y="2460"/>
                  </a:cubicBezTo>
                  <a:cubicBezTo>
                    <a:pt x="28299" y="1850"/>
                    <a:pt x="26029" y="1577"/>
                    <a:pt x="23926" y="1577"/>
                  </a:cubicBezTo>
                  <a:cubicBezTo>
                    <a:pt x="21551" y="1577"/>
                    <a:pt x="19196" y="1934"/>
                    <a:pt x="16652" y="2712"/>
                  </a:cubicBezTo>
                  <a:cubicBezTo>
                    <a:pt x="13414" y="3679"/>
                    <a:pt x="10513" y="5340"/>
                    <a:pt x="8494" y="7443"/>
                  </a:cubicBezTo>
                  <a:cubicBezTo>
                    <a:pt x="6749" y="9209"/>
                    <a:pt x="5341" y="11395"/>
                    <a:pt x="4121" y="14276"/>
                  </a:cubicBezTo>
                  <a:cubicBezTo>
                    <a:pt x="3070" y="16735"/>
                    <a:pt x="2103" y="19363"/>
                    <a:pt x="968" y="22601"/>
                  </a:cubicBezTo>
                  <a:cubicBezTo>
                    <a:pt x="526" y="24010"/>
                    <a:pt x="85" y="25229"/>
                    <a:pt x="85" y="26554"/>
                  </a:cubicBezTo>
                  <a:cubicBezTo>
                    <a:pt x="1" y="28131"/>
                    <a:pt x="526" y="29518"/>
                    <a:pt x="1577" y="30401"/>
                  </a:cubicBezTo>
                  <a:cubicBezTo>
                    <a:pt x="2376" y="31095"/>
                    <a:pt x="3428" y="31452"/>
                    <a:pt x="4395" y="31705"/>
                  </a:cubicBezTo>
                  <a:cubicBezTo>
                    <a:pt x="6749" y="32230"/>
                    <a:pt x="9209" y="32672"/>
                    <a:pt x="12006" y="32861"/>
                  </a:cubicBezTo>
                  <a:cubicBezTo>
                    <a:pt x="13225" y="32945"/>
                    <a:pt x="14549" y="32945"/>
                    <a:pt x="15769" y="32945"/>
                  </a:cubicBezTo>
                  <a:cubicBezTo>
                    <a:pt x="24368" y="32945"/>
                    <a:pt x="32862" y="31179"/>
                    <a:pt x="39947" y="29518"/>
                  </a:cubicBezTo>
                  <a:cubicBezTo>
                    <a:pt x="47053" y="27857"/>
                    <a:pt x="54496" y="25839"/>
                    <a:pt x="60004" y="21382"/>
                  </a:cubicBezTo>
                  <a:cubicBezTo>
                    <a:pt x="61770" y="19973"/>
                    <a:pt x="62821" y="18670"/>
                    <a:pt x="63515" y="17261"/>
                  </a:cubicBezTo>
                  <a:cubicBezTo>
                    <a:pt x="64125" y="16126"/>
                    <a:pt x="64482" y="14717"/>
                    <a:pt x="64650" y="13056"/>
                  </a:cubicBezTo>
                  <a:cubicBezTo>
                    <a:pt x="65008" y="8578"/>
                    <a:pt x="63158" y="3154"/>
                    <a:pt x="58259" y="1051"/>
                  </a:cubicBezTo>
                  <a:cubicBezTo>
                    <a:pt x="56514" y="357"/>
                    <a:pt x="54664" y="168"/>
                    <a:pt x="52477" y="84"/>
                  </a:cubicBezTo>
                  <a:cubicBezTo>
                    <a:pt x="51952" y="0"/>
                    <a:pt x="51510" y="0"/>
                    <a:pt x="50985"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537065" y="4154219"/>
              <a:ext cx="1533891" cy="605684"/>
            </a:xfrm>
            <a:custGeom>
              <a:avLst/>
              <a:gdLst/>
              <a:ahLst/>
              <a:cxnLst/>
              <a:rect l="l" t="t" r="r" b="b"/>
              <a:pathLst>
                <a:path w="44867" h="20584" extrusionOk="0">
                  <a:moveTo>
                    <a:pt x="34775" y="694"/>
                  </a:moveTo>
                  <a:cubicBezTo>
                    <a:pt x="35300" y="694"/>
                    <a:pt x="36183" y="694"/>
                    <a:pt x="36625" y="778"/>
                  </a:cubicBezTo>
                  <a:cubicBezTo>
                    <a:pt x="37844" y="883"/>
                    <a:pt x="38979" y="1051"/>
                    <a:pt x="40031" y="1493"/>
                  </a:cubicBezTo>
                  <a:cubicBezTo>
                    <a:pt x="42764" y="2628"/>
                    <a:pt x="44067" y="5340"/>
                    <a:pt x="43542" y="8410"/>
                  </a:cubicBezTo>
                  <a:cubicBezTo>
                    <a:pt x="43374" y="9377"/>
                    <a:pt x="43100" y="10155"/>
                    <a:pt x="42659" y="10765"/>
                  </a:cubicBezTo>
                  <a:cubicBezTo>
                    <a:pt x="42133" y="11648"/>
                    <a:pt x="41355" y="12447"/>
                    <a:pt x="40220" y="13309"/>
                  </a:cubicBezTo>
                  <a:cubicBezTo>
                    <a:pt x="36267" y="16126"/>
                    <a:pt x="31011" y="17177"/>
                    <a:pt x="26365" y="18039"/>
                  </a:cubicBezTo>
                  <a:lnTo>
                    <a:pt x="26197" y="18039"/>
                  </a:lnTo>
                  <a:cubicBezTo>
                    <a:pt x="21109" y="19006"/>
                    <a:pt x="15600" y="19889"/>
                    <a:pt x="10176" y="19889"/>
                  </a:cubicBezTo>
                  <a:lnTo>
                    <a:pt x="8158" y="19889"/>
                  </a:lnTo>
                  <a:cubicBezTo>
                    <a:pt x="6139" y="19805"/>
                    <a:pt x="4647" y="19532"/>
                    <a:pt x="3238" y="19174"/>
                  </a:cubicBezTo>
                  <a:cubicBezTo>
                    <a:pt x="2713" y="19006"/>
                    <a:pt x="2103" y="18838"/>
                    <a:pt x="1661" y="18481"/>
                  </a:cubicBezTo>
                  <a:cubicBezTo>
                    <a:pt x="968" y="17871"/>
                    <a:pt x="799" y="16988"/>
                    <a:pt x="799" y="16546"/>
                  </a:cubicBezTo>
                  <a:cubicBezTo>
                    <a:pt x="715" y="15769"/>
                    <a:pt x="883" y="15075"/>
                    <a:pt x="1052" y="14192"/>
                  </a:cubicBezTo>
                  <a:cubicBezTo>
                    <a:pt x="1493" y="12257"/>
                    <a:pt x="2103" y="10597"/>
                    <a:pt x="2818" y="9104"/>
                  </a:cubicBezTo>
                  <a:cubicBezTo>
                    <a:pt x="3596" y="7359"/>
                    <a:pt x="4920" y="5866"/>
                    <a:pt x="6665" y="4731"/>
                  </a:cubicBezTo>
                  <a:cubicBezTo>
                    <a:pt x="8326" y="3595"/>
                    <a:pt x="10344" y="2712"/>
                    <a:pt x="12699" y="2187"/>
                  </a:cubicBezTo>
                  <a:cubicBezTo>
                    <a:pt x="14633" y="1745"/>
                    <a:pt x="16483" y="1577"/>
                    <a:pt x="18313" y="1577"/>
                  </a:cubicBezTo>
                  <a:cubicBezTo>
                    <a:pt x="19805" y="1577"/>
                    <a:pt x="21214" y="1661"/>
                    <a:pt x="22791" y="1934"/>
                  </a:cubicBezTo>
                  <a:cubicBezTo>
                    <a:pt x="24010" y="2103"/>
                    <a:pt x="25230" y="2271"/>
                    <a:pt x="26554" y="2271"/>
                  </a:cubicBezTo>
                  <a:cubicBezTo>
                    <a:pt x="28741" y="2271"/>
                    <a:pt x="30843" y="1934"/>
                    <a:pt x="32777" y="1304"/>
                  </a:cubicBezTo>
                  <a:lnTo>
                    <a:pt x="33114" y="1136"/>
                  </a:lnTo>
                  <a:cubicBezTo>
                    <a:pt x="33723" y="967"/>
                    <a:pt x="34249" y="778"/>
                    <a:pt x="34775" y="694"/>
                  </a:cubicBezTo>
                  <a:close/>
                  <a:moveTo>
                    <a:pt x="34691" y="0"/>
                  </a:moveTo>
                  <a:cubicBezTo>
                    <a:pt x="34081" y="84"/>
                    <a:pt x="33471" y="358"/>
                    <a:pt x="32946" y="526"/>
                  </a:cubicBezTo>
                  <a:cubicBezTo>
                    <a:pt x="32777" y="526"/>
                    <a:pt x="32672" y="610"/>
                    <a:pt x="32504" y="610"/>
                  </a:cubicBezTo>
                  <a:cubicBezTo>
                    <a:pt x="30675" y="1220"/>
                    <a:pt x="28657" y="1577"/>
                    <a:pt x="26554" y="1577"/>
                  </a:cubicBezTo>
                  <a:cubicBezTo>
                    <a:pt x="25314" y="1577"/>
                    <a:pt x="24094" y="1409"/>
                    <a:pt x="22959" y="1220"/>
                  </a:cubicBezTo>
                  <a:cubicBezTo>
                    <a:pt x="21298" y="967"/>
                    <a:pt x="19805" y="883"/>
                    <a:pt x="18313" y="883"/>
                  </a:cubicBezTo>
                  <a:cubicBezTo>
                    <a:pt x="16378" y="883"/>
                    <a:pt x="14549" y="1051"/>
                    <a:pt x="12531" y="1493"/>
                  </a:cubicBezTo>
                  <a:cubicBezTo>
                    <a:pt x="10071" y="2103"/>
                    <a:pt x="7969" y="2986"/>
                    <a:pt x="6224" y="4121"/>
                  </a:cubicBezTo>
                  <a:cubicBezTo>
                    <a:pt x="4479" y="5340"/>
                    <a:pt x="3070" y="6917"/>
                    <a:pt x="2187" y="8767"/>
                  </a:cubicBezTo>
                  <a:cubicBezTo>
                    <a:pt x="1493" y="10344"/>
                    <a:pt x="883" y="12089"/>
                    <a:pt x="358" y="14108"/>
                  </a:cubicBezTo>
                  <a:cubicBezTo>
                    <a:pt x="190" y="14801"/>
                    <a:pt x="0" y="15684"/>
                    <a:pt x="84" y="16546"/>
                  </a:cubicBezTo>
                  <a:cubicBezTo>
                    <a:pt x="190" y="17598"/>
                    <a:pt x="526" y="18481"/>
                    <a:pt x="1241" y="19006"/>
                  </a:cubicBezTo>
                  <a:cubicBezTo>
                    <a:pt x="1766" y="19448"/>
                    <a:pt x="2460" y="19700"/>
                    <a:pt x="3070" y="19889"/>
                  </a:cubicBezTo>
                  <a:cubicBezTo>
                    <a:pt x="4479" y="20226"/>
                    <a:pt x="6055" y="20499"/>
                    <a:pt x="8074" y="20583"/>
                  </a:cubicBezTo>
                  <a:lnTo>
                    <a:pt x="10176" y="20583"/>
                  </a:lnTo>
                  <a:cubicBezTo>
                    <a:pt x="15685" y="20583"/>
                    <a:pt x="21214" y="19700"/>
                    <a:pt x="26365" y="18754"/>
                  </a:cubicBezTo>
                  <a:lnTo>
                    <a:pt x="26470" y="18649"/>
                  </a:lnTo>
                  <a:cubicBezTo>
                    <a:pt x="31200" y="17787"/>
                    <a:pt x="36541" y="16820"/>
                    <a:pt x="40661" y="13834"/>
                  </a:cubicBezTo>
                  <a:cubicBezTo>
                    <a:pt x="41881" y="12972"/>
                    <a:pt x="42659" y="12089"/>
                    <a:pt x="43289" y="11122"/>
                  </a:cubicBezTo>
                  <a:cubicBezTo>
                    <a:pt x="43710" y="10428"/>
                    <a:pt x="43983" y="9629"/>
                    <a:pt x="44236" y="8578"/>
                  </a:cubicBezTo>
                  <a:cubicBezTo>
                    <a:pt x="44866" y="5172"/>
                    <a:pt x="43374" y="2103"/>
                    <a:pt x="40304" y="778"/>
                  </a:cubicBezTo>
                  <a:cubicBezTo>
                    <a:pt x="39169" y="358"/>
                    <a:pt x="37928" y="168"/>
                    <a:pt x="36709" y="84"/>
                  </a:cubicBezTo>
                  <a:cubicBezTo>
                    <a:pt x="35826" y="0"/>
                    <a:pt x="35216" y="0"/>
                    <a:pt x="3469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3896453" y="4331765"/>
              <a:ext cx="851064" cy="250583"/>
            </a:xfrm>
            <a:custGeom>
              <a:avLst/>
              <a:gdLst/>
              <a:ahLst/>
              <a:cxnLst/>
              <a:rect l="l" t="t" r="r" b="b"/>
              <a:pathLst>
                <a:path w="24894" h="8516" extrusionOk="0">
                  <a:moveTo>
                    <a:pt x="18922" y="715"/>
                  </a:moveTo>
                  <a:cubicBezTo>
                    <a:pt x="20499" y="715"/>
                    <a:pt x="21740" y="967"/>
                    <a:pt x="22686" y="1409"/>
                  </a:cubicBezTo>
                  <a:cubicBezTo>
                    <a:pt x="23485" y="1766"/>
                    <a:pt x="23926" y="2208"/>
                    <a:pt x="24010" y="2733"/>
                  </a:cubicBezTo>
                  <a:cubicBezTo>
                    <a:pt x="24094" y="3343"/>
                    <a:pt x="23737" y="4037"/>
                    <a:pt x="22959" y="4836"/>
                  </a:cubicBezTo>
                  <a:cubicBezTo>
                    <a:pt x="20773" y="7022"/>
                    <a:pt x="16904" y="7191"/>
                    <a:pt x="13750" y="7359"/>
                  </a:cubicBezTo>
                  <a:lnTo>
                    <a:pt x="13141" y="7359"/>
                  </a:lnTo>
                  <a:cubicBezTo>
                    <a:pt x="10345" y="7548"/>
                    <a:pt x="7443" y="7716"/>
                    <a:pt x="4731" y="7800"/>
                  </a:cubicBezTo>
                  <a:lnTo>
                    <a:pt x="4121" y="7800"/>
                  </a:lnTo>
                  <a:cubicBezTo>
                    <a:pt x="3343" y="7800"/>
                    <a:pt x="2460" y="7716"/>
                    <a:pt x="1851" y="7191"/>
                  </a:cubicBezTo>
                  <a:cubicBezTo>
                    <a:pt x="799" y="6497"/>
                    <a:pt x="715" y="4836"/>
                    <a:pt x="1409" y="3785"/>
                  </a:cubicBezTo>
                  <a:cubicBezTo>
                    <a:pt x="1935" y="2733"/>
                    <a:pt x="3154" y="2019"/>
                    <a:pt x="4731" y="1682"/>
                  </a:cubicBezTo>
                  <a:cubicBezTo>
                    <a:pt x="6833" y="1241"/>
                    <a:pt x="9209" y="1157"/>
                    <a:pt x="11480" y="1157"/>
                  </a:cubicBezTo>
                  <a:cubicBezTo>
                    <a:pt x="12888" y="1051"/>
                    <a:pt x="14276" y="1051"/>
                    <a:pt x="15685" y="967"/>
                  </a:cubicBezTo>
                  <a:lnTo>
                    <a:pt x="15769" y="883"/>
                  </a:lnTo>
                  <a:cubicBezTo>
                    <a:pt x="16736" y="799"/>
                    <a:pt x="17787" y="715"/>
                    <a:pt x="18922" y="715"/>
                  </a:cubicBezTo>
                  <a:close/>
                  <a:moveTo>
                    <a:pt x="18922" y="0"/>
                  </a:moveTo>
                  <a:cubicBezTo>
                    <a:pt x="17787" y="0"/>
                    <a:pt x="16652" y="105"/>
                    <a:pt x="15685" y="189"/>
                  </a:cubicBezTo>
                  <a:lnTo>
                    <a:pt x="15601" y="274"/>
                  </a:lnTo>
                  <a:cubicBezTo>
                    <a:pt x="14276" y="358"/>
                    <a:pt x="12804" y="358"/>
                    <a:pt x="11480" y="442"/>
                  </a:cubicBezTo>
                  <a:cubicBezTo>
                    <a:pt x="9125" y="442"/>
                    <a:pt x="6749" y="526"/>
                    <a:pt x="4563" y="967"/>
                  </a:cubicBezTo>
                  <a:cubicBezTo>
                    <a:pt x="3596" y="1241"/>
                    <a:pt x="1767" y="1766"/>
                    <a:pt x="799" y="3427"/>
                  </a:cubicBezTo>
                  <a:cubicBezTo>
                    <a:pt x="1" y="4731"/>
                    <a:pt x="85" y="6749"/>
                    <a:pt x="1409" y="7800"/>
                  </a:cubicBezTo>
                  <a:cubicBezTo>
                    <a:pt x="2292" y="8410"/>
                    <a:pt x="3238" y="8515"/>
                    <a:pt x="4121" y="8515"/>
                  </a:cubicBezTo>
                  <a:lnTo>
                    <a:pt x="4731" y="8515"/>
                  </a:lnTo>
                  <a:cubicBezTo>
                    <a:pt x="7548" y="8410"/>
                    <a:pt x="10345" y="8242"/>
                    <a:pt x="13141" y="8074"/>
                  </a:cubicBezTo>
                  <a:lnTo>
                    <a:pt x="13750" y="8074"/>
                  </a:lnTo>
                  <a:cubicBezTo>
                    <a:pt x="17009" y="7884"/>
                    <a:pt x="21025" y="7716"/>
                    <a:pt x="23485" y="5256"/>
                  </a:cubicBezTo>
                  <a:cubicBezTo>
                    <a:pt x="24452" y="4394"/>
                    <a:pt x="24893" y="3427"/>
                    <a:pt x="24704" y="2628"/>
                  </a:cubicBezTo>
                  <a:cubicBezTo>
                    <a:pt x="24620" y="1850"/>
                    <a:pt x="24010" y="1241"/>
                    <a:pt x="22959" y="799"/>
                  </a:cubicBezTo>
                  <a:cubicBezTo>
                    <a:pt x="21992" y="274"/>
                    <a:pt x="20688" y="0"/>
                    <a:pt x="18922"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893581" y="5185452"/>
              <a:ext cx="1910534" cy="1005335"/>
            </a:xfrm>
            <a:custGeom>
              <a:avLst/>
              <a:gdLst/>
              <a:ahLst/>
              <a:cxnLst/>
              <a:rect l="l" t="t" r="r" b="b"/>
              <a:pathLst>
                <a:path w="55884" h="34166" extrusionOk="0">
                  <a:moveTo>
                    <a:pt x="49492" y="1"/>
                  </a:moveTo>
                  <a:cubicBezTo>
                    <a:pt x="47473" y="1"/>
                    <a:pt x="45476" y="1052"/>
                    <a:pt x="43710" y="1914"/>
                  </a:cubicBezTo>
                  <a:lnTo>
                    <a:pt x="43458" y="2103"/>
                  </a:lnTo>
                  <a:cubicBezTo>
                    <a:pt x="34249" y="6729"/>
                    <a:pt x="23295" y="7885"/>
                    <a:pt x="13750" y="8831"/>
                  </a:cubicBezTo>
                  <a:cubicBezTo>
                    <a:pt x="9735" y="9273"/>
                    <a:pt x="5172" y="9987"/>
                    <a:pt x="2902" y="13393"/>
                  </a:cubicBezTo>
                  <a:cubicBezTo>
                    <a:pt x="1325" y="15664"/>
                    <a:pt x="1325" y="18565"/>
                    <a:pt x="1220" y="21278"/>
                  </a:cubicBezTo>
                  <a:lnTo>
                    <a:pt x="1220" y="21719"/>
                  </a:lnTo>
                  <a:cubicBezTo>
                    <a:pt x="1136" y="25756"/>
                    <a:pt x="694" y="29855"/>
                    <a:pt x="85" y="33892"/>
                  </a:cubicBezTo>
                  <a:lnTo>
                    <a:pt x="0" y="34060"/>
                  </a:lnTo>
                  <a:lnTo>
                    <a:pt x="694" y="34165"/>
                  </a:lnTo>
                  <a:lnTo>
                    <a:pt x="694" y="33976"/>
                  </a:lnTo>
                  <a:cubicBezTo>
                    <a:pt x="1409" y="29961"/>
                    <a:pt x="1851" y="25840"/>
                    <a:pt x="1935" y="21719"/>
                  </a:cubicBezTo>
                  <a:lnTo>
                    <a:pt x="1935" y="21278"/>
                  </a:lnTo>
                  <a:cubicBezTo>
                    <a:pt x="1935" y="18649"/>
                    <a:pt x="2019" y="15937"/>
                    <a:pt x="3427" y="13835"/>
                  </a:cubicBezTo>
                  <a:cubicBezTo>
                    <a:pt x="5614" y="10681"/>
                    <a:pt x="9903" y="9987"/>
                    <a:pt x="13834" y="9546"/>
                  </a:cubicBezTo>
                  <a:cubicBezTo>
                    <a:pt x="23485" y="8495"/>
                    <a:pt x="34438" y="7359"/>
                    <a:pt x="43794" y="2713"/>
                  </a:cubicBezTo>
                  <a:lnTo>
                    <a:pt x="43983" y="2524"/>
                  </a:lnTo>
                  <a:cubicBezTo>
                    <a:pt x="45728" y="1662"/>
                    <a:pt x="47663" y="695"/>
                    <a:pt x="49492" y="695"/>
                  </a:cubicBezTo>
                  <a:cubicBezTo>
                    <a:pt x="50101" y="695"/>
                    <a:pt x="50627" y="863"/>
                    <a:pt x="51258" y="1052"/>
                  </a:cubicBezTo>
                  <a:cubicBezTo>
                    <a:pt x="52919" y="1830"/>
                    <a:pt x="53781" y="3764"/>
                    <a:pt x="53970" y="5257"/>
                  </a:cubicBezTo>
                  <a:cubicBezTo>
                    <a:pt x="54222" y="7086"/>
                    <a:pt x="53970" y="8936"/>
                    <a:pt x="53612" y="10681"/>
                  </a:cubicBezTo>
                  <a:lnTo>
                    <a:pt x="53612" y="10765"/>
                  </a:lnTo>
                  <a:cubicBezTo>
                    <a:pt x="52204" y="18292"/>
                    <a:pt x="51069" y="26891"/>
                    <a:pt x="55189" y="33724"/>
                  </a:cubicBezTo>
                  <a:lnTo>
                    <a:pt x="55273" y="33892"/>
                  </a:lnTo>
                  <a:lnTo>
                    <a:pt x="55883" y="33535"/>
                  </a:lnTo>
                  <a:lnTo>
                    <a:pt x="55799" y="33367"/>
                  </a:lnTo>
                  <a:cubicBezTo>
                    <a:pt x="51783" y="26702"/>
                    <a:pt x="52919" y="18292"/>
                    <a:pt x="54306" y="10849"/>
                  </a:cubicBezTo>
                  <a:lnTo>
                    <a:pt x="54306" y="10765"/>
                  </a:lnTo>
                  <a:cubicBezTo>
                    <a:pt x="54664" y="8936"/>
                    <a:pt x="55021" y="7086"/>
                    <a:pt x="54664" y="5152"/>
                  </a:cubicBezTo>
                  <a:cubicBezTo>
                    <a:pt x="54411" y="2965"/>
                    <a:pt x="53171" y="1136"/>
                    <a:pt x="51510" y="421"/>
                  </a:cubicBezTo>
                  <a:cubicBezTo>
                    <a:pt x="50900" y="169"/>
                    <a:pt x="50207" y="1"/>
                    <a:pt x="494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4127189" y="5543634"/>
              <a:ext cx="1347705" cy="657031"/>
            </a:xfrm>
            <a:custGeom>
              <a:avLst/>
              <a:gdLst/>
              <a:ahLst/>
              <a:cxnLst/>
              <a:rect l="l" t="t" r="r" b="b"/>
              <a:pathLst>
                <a:path w="39421" h="22329" extrusionOk="0">
                  <a:moveTo>
                    <a:pt x="35658" y="1"/>
                  </a:moveTo>
                  <a:cubicBezTo>
                    <a:pt x="34522" y="1"/>
                    <a:pt x="33387" y="253"/>
                    <a:pt x="32861" y="442"/>
                  </a:cubicBezTo>
                  <a:cubicBezTo>
                    <a:pt x="25923" y="2103"/>
                    <a:pt x="18754" y="3155"/>
                    <a:pt x="11648" y="3323"/>
                  </a:cubicBezTo>
                  <a:cubicBezTo>
                    <a:pt x="8494" y="3491"/>
                    <a:pt x="5004" y="3596"/>
                    <a:pt x="2797" y="5951"/>
                  </a:cubicBezTo>
                  <a:cubicBezTo>
                    <a:pt x="799" y="8137"/>
                    <a:pt x="694" y="11375"/>
                    <a:pt x="883" y="14003"/>
                  </a:cubicBezTo>
                  <a:lnTo>
                    <a:pt x="883" y="14634"/>
                  </a:lnTo>
                  <a:cubicBezTo>
                    <a:pt x="1052" y="17157"/>
                    <a:pt x="1220" y="19701"/>
                    <a:pt x="84" y="21887"/>
                  </a:cubicBezTo>
                  <a:lnTo>
                    <a:pt x="0" y="22077"/>
                  </a:lnTo>
                  <a:lnTo>
                    <a:pt x="610" y="22329"/>
                  </a:lnTo>
                  <a:lnTo>
                    <a:pt x="694" y="22245"/>
                  </a:lnTo>
                  <a:cubicBezTo>
                    <a:pt x="1935" y="19890"/>
                    <a:pt x="1745" y="17157"/>
                    <a:pt x="1577" y="14634"/>
                  </a:cubicBezTo>
                  <a:lnTo>
                    <a:pt x="1577" y="13919"/>
                  </a:lnTo>
                  <a:cubicBezTo>
                    <a:pt x="1409" y="11480"/>
                    <a:pt x="1493" y="8411"/>
                    <a:pt x="3322" y="6392"/>
                  </a:cubicBezTo>
                  <a:cubicBezTo>
                    <a:pt x="5256" y="4290"/>
                    <a:pt x="8683" y="4206"/>
                    <a:pt x="11648" y="4017"/>
                  </a:cubicBezTo>
                  <a:cubicBezTo>
                    <a:pt x="18838" y="3848"/>
                    <a:pt x="26028" y="2797"/>
                    <a:pt x="33030" y="1052"/>
                  </a:cubicBezTo>
                  <a:cubicBezTo>
                    <a:pt x="34049" y="792"/>
                    <a:pt x="34931" y="662"/>
                    <a:pt x="35675" y="662"/>
                  </a:cubicBezTo>
                  <a:cubicBezTo>
                    <a:pt x="36971" y="662"/>
                    <a:pt x="37845" y="1055"/>
                    <a:pt x="38286" y="1830"/>
                  </a:cubicBezTo>
                  <a:cubicBezTo>
                    <a:pt x="38727" y="2440"/>
                    <a:pt x="38727" y="3239"/>
                    <a:pt x="38727" y="3848"/>
                  </a:cubicBezTo>
                  <a:cubicBezTo>
                    <a:pt x="38727" y="5509"/>
                    <a:pt x="38370" y="7360"/>
                    <a:pt x="38012" y="9105"/>
                  </a:cubicBezTo>
                  <a:cubicBezTo>
                    <a:pt x="37319" y="12258"/>
                    <a:pt x="36625" y="15496"/>
                    <a:pt x="38202" y="18397"/>
                  </a:cubicBezTo>
                  <a:lnTo>
                    <a:pt x="38286" y="18566"/>
                  </a:lnTo>
                  <a:lnTo>
                    <a:pt x="38895" y="18208"/>
                  </a:lnTo>
                  <a:lnTo>
                    <a:pt x="38811" y="18124"/>
                  </a:lnTo>
                  <a:cubicBezTo>
                    <a:pt x="37403" y="15412"/>
                    <a:pt x="38012" y="12426"/>
                    <a:pt x="38643" y="9189"/>
                  </a:cubicBezTo>
                  <a:cubicBezTo>
                    <a:pt x="39064" y="7444"/>
                    <a:pt x="39421" y="5593"/>
                    <a:pt x="39421" y="3848"/>
                  </a:cubicBezTo>
                  <a:cubicBezTo>
                    <a:pt x="39421" y="3155"/>
                    <a:pt x="39421" y="2188"/>
                    <a:pt x="38895" y="1494"/>
                  </a:cubicBezTo>
                  <a:cubicBezTo>
                    <a:pt x="38286" y="442"/>
                    <a:pt x="37234" y="1"/>
                    <a:pt x="3565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4414713" y="5822018"/>
              <a:ext cx="782039" cy="373697"/>
            </a:xfrm>
            <a:custGeom>
              <a:avLst/>
              <a:gdLst/>
              <a:ahLst/>
              <a:cxnLst/>
              <a:rect l="l" t="t" r="r" b="b"/>
              <a:pathLst>
                <a:path w="22875" h="12700" extrusionOk="0">
                  <a:moveTo>
                    <a:pt x="21024" y="1"/>
                  </a:moveTo>
                  <a:cubicBezTo>
                    <a:pt x="20667" y="1"/>
                    <a:pt x="20331" y="1"/>
                    <a:pt x="20141" y="85"/>
                  </a:cubicBezTo>
                  <a:cubicBezTo>
                    <a:pt x="17345" y="695"/>
                    <a:pt x="14465" y="968"/>
                    <a:pt x="11563" y="968"/>
                  </a:cubicBezTo>
                  <a:lnTo>
                    <a:pt x="8494" y="968"/>
                  </a:lnTo>
                  <a:cubicBezTo>
                    <a:pt x="6749" y="968"/>
                    <a:pt x="4815" y="1052"/>
                    <a:pt x="3070" y="1746"/>
                  </a:cubicBezTo>
                  <a:cubicBezTo>
                    <a:pt x="1661" y="2356"/>
                    <a:pt x="694" y="3239"/>
                    <a:pt x="358" y="4290"/>
                  </a:cubicBezTo>
                  <a:cubicBezTo>
                    <a:pt x="168" y="4900"/>
                    <a:pt x="84" y="5593"/>
                    <a:pt x="84" y="6224"/>
                  </a:cubicBezTo>
                  <a:lnTo>
                    <a:pt x="0" y="12700"/>
                  </a:lnTo>
                  <a:lnTo>
                    <a:pt x="694" y="12700"/>
                  </a:lnTo>
                  <a:lnTo>
                    <a:pt x="799" y="6224"/>
                  </a:lnTo>
                  <a:cubicBezTo>
                    <a:pt x="799" y="5699"/>
                    <a:pt x="883" y="5068"/>
                    <a:pt x="1051" y="4542"/>
                  </a:cubicBezTo>
                  <a:cubicBezTo>
                    <a:pt x="1325" y="3680"/>
                    <a:pt x="2103" y="2881"/>
                    <a:pt x="3322" y="2440"/>
                  </a:cubicBezTo>
                  <a:cubicBezTo>
                    <a:pt x="5004" y="1746"/>
                    <a:pt x="6833" y="1662"/>
                    <a:pt x="8494" y="1662"/>
                  </a:cubicBezTo>
                  <a:lnTo>
                    <a:pt x="11563" y="1662"/>
                  </a:lnTo>
                  <a:cubicBezTo>
                    <a:pt x="14465" y="1662"/>
                    <a:pt x="17429" y="1389"/>
                    <a:pt x="20247" y="779"/>
                  </a:cubicBezTo>
                  <a:cubicBezTo>
                    <a:pt x="20499" y="695"/>
                    <a:pt x="20856" y="695"/>
                    <a:pt x="21024" y="695"/>
                  </a:cubicBezTo>
                  <a:cubicBezTo>
                    <a:pt x="21382" y="695"/>
                    <a:pt x="21634" y="695"/>
                    <a:pt x="21718" y="863"/>
                  </a:cubicBezTo>
                  <a:cubicBezTo>
                    <a:pt x="21907" y="1052"/>
                    <a:pt x="21992" y="1389"/>
                    <a:pt x="21992" y="1662"/>
                  </a:cubicBezTo>
                  <a:cubicBezTo>
                    <a:pt x="22160" y="3071"/>
                    <a:pt x="21823" y="4542"/>
                    <a:pt x="21466" y="5951"/>
                  </a:cubicBezTo>
                  <a:cubicBezTo>
                    <a:pt x="20940" y="7969"/>
                    <a:pt x="20499" y="10072"/>
                    <a:pt x="21382" y="12006"/>
                  </a:cubicBezTo>
                  <a:lnTo>
                    <a:pt x="21466" y="12174"/>
                  </a:lnTo>
                  <a:lnTo>
                    <a:pt x="22076" y="11817"/>
                  </a:lnTo>
                  <a:lnTo>
                    <a:pt x="21992" y="11648"/>
                  </a:lnTo>
                  <a:cubicBezTo>
                    <a:pt x="21193" y="9988"/>
                    <a:pt x="21634" y="8137"/>
                    <a:pt x="22160" y="6119"/>
                  </a:cubicBezTo>
                  <a:cubicBezTo>
                    <a:pt x="22517" y="4647"/>
                    <a:pt x="22875" y="3155"/>
                    <a:pt x="22685" y="1662"/>
                  </a:cubicBezTo>
                  <a:cubicBezTo>
                    <a:pt x="22685" y="1220"/>
                    <a:pt x="22601" y="779"/>
                    <a:pt x="22244" y="442"/>
                  </a:cubicBezTo>
                  <a:cubicBezTo>
                    <a:pt x="21992" y="85"/>
                    <a:pt x="21550" y="1"/>
                    <a:pt x="21024"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4705074" y="6012099"/>
              <a:ext cx="215689" cy="163191"/>
            </a:xfrm>
            <a:custGeom>
              <a:avLst/>
              <a:gdLst/>
              <a:ahLst/>
              <a:cxnLst/>
              <a:rect l="l" t="t" r="r" b="b"/>
              <a:pathLst>
                <a:path w="6309" h="5546" extrusionOk="0">
                  <a:moveTo>
                    <a:pt x="2179" y="1"/>
                  </a:moveTo>
                  <a:cubicBezTo>
                    <a:pt x="2068" y="1"/>
                    <a:pt x="1958" y="6"/>
                    <a:pt x="1851" y="16"/>
                  </a:cubicBezTo>
                  <a:cubicBezTo>
                    <a:pt x="1136" y="185"/>
                    <a:pt x="611" y="542"/>
                    <a:pt x="358" y="1068"/>
                  </a:cubicBezTo>
                  <a:cubicBezTo>
                    <a:pt x="1" y="1677"/>
                    <a:pt x="1" y="2392"/>
                    <a:pt x="1" y="2918"/>
                  </a:cubicBezTo>
                  <a:cubicBezTo>
                    <a:pt x="85" y="3780"/>
                    <a:pt x="274" y="4579"/>
                    <a:pt x="527" y="5357"/>
                  </a:cubicBezTo>
                  <a:lnTo>
                    <a:pt x="527" y="5546"/>
                  </a:lnTo>
                  <a:lnTo>
                    <a:pt x="1241" y="5357"/>
                  </a:lnTo>
                  <a:lnTo>
                    <a:pt x="1136" y="5188"/>
                  </a:lnTo>
                  <a:cubicBezTo>
                    <a:pt x="968" y="4390"/>
                    <a:pt x="800" y="3612"/>
                    <a:pt x="716" y="2918"/>
                  </a:cubicBezTo>
                  <a:cubicBezTo>
                    <a:pt x="716" y="2392"/>
                    <a:pt x="716" y="1867"/>
                    <a:pt x="968" y="1425"/>
                  </a:cubicBezTo>
                  <a:cubicBezTo>
                    <a:pt x="1241" y="984"/>
                    <a:pt x="1662" y="815"/>
                    <a:pt x="2019" y="710"/>
                  </a:cubicBezTo>
                  <a:cubicBezTo>
                    <a:pt x="2114" y="697"/>
                    <a:pt x="2214" y="691"/>
                    <a:pt x="2316" y="691"/>
                  </a:cubicBezTo>
                  <a:cubicBezTo>
                    <a:pt x="2871" y="691"/>
                    <a:pt x="3510" y="881"/>
                    <a:pt x="3953" y="1236"/>
                  </a:cubicBezTo>
                  <a:cubicBezTo>
                    <a:pt x="4921" y="2119"/>
                    <a:pt x="5257" y="3612"/>
                    <a:pt x="5614" y="4747"/>
                  </a:cubicBezTo>
                  <a:lnTo>
                    <a:pt x="5614" y="4915"/>
                  </a:lnTo>
                  <a:lnTo>
                    <a:pt x="6308" y="4747"/>
                  </a:lnTo>
                  <a:lnTo>
                    <a:pt x="6224" y="4579"/>
                  </a:lnTo>
                  <a:cubicBezTo>
                    <a:pt x="5972" y="3338"/>
                    <a:pt x="5530" y="1761"/>
                    <a:pt x="4395" y="815"/>
                  </a:cubicBezTo>
                  <a:cubicBezTo>
                    <a:pt x="3843" y="263"/>
                    <a:pt x="2967" y="1"/>
                    <a:pt x="2179"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5552445" y="3465537"/>
              <a:ext cx="1569978" cy="1041153"/>
            </a:xfrm>
            <a:custGeom>
              <a:avLst/>
              <a:gdLst/>
              <a:ahLst/>
              <a:cxnLst/>
              <a:rect l="l" t="t" r="r" b="b"/>
              <a:pathLst>
                <a:path w="50123" h="38622" extrusionOk="0">
                  <a:moveTo>
                    <a:pt x="8411" y="694"/>
                  </a:moveTo>
                  <a:cubicBezTo>
                    <a:pt x="12531" y="694"/>
                    <a:pt x="16400" y="3763"/>
                    <a:pt x="19364" y="6391"/>
                  </a:cubicBezTo>
                  <a:cubicBezTo>
                    <a:pt x="23401" y="10071"/>
                    <a:pt x="29099" y="11206"/>
                    <a:pt x="34607" y="12341"/>
                  </a:cubicBezTo>
                  <a:cubicBezTo>
                    <a:pt x="36184" y="12699"/>
                    <a:pt x="37676" y="13035"/>
                    <a:pt x="39085" y="13393"/>
                  </a:cubicBezTo>
                  <a:cubicBezTo>
                    <a:pt x="41629" y="14002"/>
                    <a:pt x="44783" y="14801"/>
                    <a:pt x="46696" y="16904"/>
                  </a:cubicBezTo>
                  <a:cubicBezTo>
                    <a:pt x="47747" y="18123"/>
                    <a:pt x="48462" y="19616"/>
                    <a:pt x="48714" y="21361"/>
                  </a:cubicBezTo>
                  <a:cubicBezTo>
                    <a:pt x="49324" y="25650"/>
                    <a:pt x="47053" y="30380"/>
                    <a:pt x="42933" y="33450"/>
                  </a:cubicBezTo>
                  <a:cubicBezTo>
                    <a:pt x="39611" y="35826"/>
                    <a:pt x="35217" y="37213"/>
                    <a:pt x="29540" y="37739"/>
                  </a:cubicBezTo>
                  <a:cubicBezTo>
                    <a:pt x="28573" y="37844"/>
                    <a:pt x="27606" y="37928"/>
                    <a:pt x="26723" y="37928"/>
                  </a:cubicBezTo>
                  <a:cubicBezTo>
                    <a:pt x="23044" y="37928"/>
                    <a:pt x="20331" y="37129"/>
                    <a:pt x="18313" y="35384"/>
                  </a:cubicBezTo>
                  <a:cubicBezTo>
                    <a:pt x="15601" y="33113"/>
                    <a:pt x="14718" y="29434"/>
                    <a:pt x="13772" y="25839"/>
                  </a:cubicBezTo>
                  <a:cubicBezTo>
                    <a:pt x="13583" y="24956"/>
                    <a:pt x="13330" y="24073"/>
                    <a:pt x="13057" y="23211"/>
                  </a:cubicBezTo>
                  <a:cubicBezTo>
                    <a:pt x="12006" y="19616"/>
                    <a:pt x="9819" y="14612"/>
                    <a:pt x="5530" y="11458"/>
                  </a:cubicBezTo>
                  <a:cubicBezTo>
                    <a:pt x="5173" y="11206"/>
                    <a:pt x="4921" y="11038"/>
                    <a:pt x="4563" y="10764"/>
                  </a:cubicBezTo>
                  <a:cubicBezTo>
                    <a:pt x="2818" y="9629"/>
                    <a:pt x="1052" y="8410"/>
                    <a:pt x="884" y="6476"/>
                  </a:cubicBezTo>
                  <a:cubicBezTo>
                    <a:pt x="716" y="5151"/>
                    <a:pt x="1578" y="3574"/>
                    <a:pt x="3154" y="2523"/>
                  </a:cubicBezTo>
                  <a:cubicBezTo>
                    <a:pt x="4921" y="1304"/>
                    <a:pt x="6666" y="694"/>
                    <a:pt x="8411" y="694"/>
                  </a:cubicBezTo>
                  <a:close/>
                  <a:moveTo>
                    <a:pt x="8411" y="0"/>
                  </a:moveTo>
                  <a:cubicBezTo>
                    <a:pt x="6497" y="0"/>
                    <a:pt x="4563" y="694"/>
                    <a:pt x="2818" y="1913"/>
                  </a:cubicBezTo>
                  <a:cubicBezTo>
                    <a:pt x="968" y="3238"/>
                    <a:pt x="1" y="4899"/>
                    <a:pt x="190" y="6560"/>
                  </a:cubicBezTo>
                  <a:cubicBezTo>
                    <a:pt x="358" y="8746"/>
                    <a:pt x="2292" y="10071"/>
                    <a:pt x="4122" y="11374"/>
                  </a:cubicBezTo>
                  <a:cubicBezTo>
                    <a:pt x="4479" y="11563"/>
                    <a:pt x="4836" y="11816"/>
                    <a:pt x="5089" y="12089"/>
                  </a:cubicBezTo>
                  <a:cubicBezTo>
                    <a:pt x="9294" y="15053"/>
                    <a:pt x="11396" y="19868"/>
                    <a:pt x="12447" y="23379"/>
                  </a:cubicBezTo>
                  <a:cubicBezTo>
                    <a:pt x="12615" y="24262"/>
                    <a:pt x="12889" y="25124"/>
                    <a:pt x="13057" y="26007"/>
                  </a:cubicBezTo>
                  <a:cubicBezTo>
                    <a:pt x="14024" y="29686"/>
                    <a:pt x="14991" y="33450"/>
                    <a:pt x="17872" y="35994"/>
                  </a:cubicBezTo>
                  <a:cubicBezTo>
                    <a:pt x="19974" y="37739"/>
                    <a:pt x="22875" y="38622"/>
                    <a:pt x="26723" y="38622"/>
                  </a:cubicBezTo>
                  <a:cubicBezTo>
                    <a:pt x="27606" y="38622"/>
                    <a:pt x="28573" y="38538"/>
                    <a:pt x="29624" y="38454"/>
                  </a:cubicBezTo>
                  <a:cubicBezTo>
                    <a:pt x="35490" y="37928"/>
                    <a:pt x="39947" y="36519"/>
                    <a:pt x="43374" y="33975"/>
                  </a:cubicBezTo>
                  <a:cubicBezTo>
                    <a:pt x="47747" y="30822"/>
                    <a:pt x="50123" y="25839"/>
                    <a:pt x="49408" y="21277"/>
                  </a:cubicBezTo>
                  <a:cubicBezTo>
                    <a:pt x="49072" y="19342"/>
                    <a:pt x="48357" y="17682"/>
                    <a:pt x="47221" y="16462"/>
                  </a:cubicBezTo>
                  <a:cubicBezTo>
                    <a:pt x="45119" y="14191"/>
                    <a:pt x="41881" y="13308"/>
                    <a:pt x="39253" y="12699"/>
                  </a:cubicBezTo>
                  <a:cubicBezTo>
                    <a:pt x="37845" y="12341"/>
                    <a:pt x="36373" y="11984"/>
                    <a:pt x="34796" y="11732"/>
                  </a:cubicBezTo>
                  <a:cubicBezTo>
                    <a:pt x="29351" y="10596"/>
                    <a:pt x="23758" y="9461"/>
                    <a:pt x="19806" y="5866"/>
                  </a:cubicBezTo>
                  <a:cubicBezTo>
                    <a:pt x="16736" y="3154"/>
                    <a:pt x="12805" y="0"/>
                    <a:pt x="8411"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069375" y="3903518"/>
              <a:ext cx="844602" cy="461531"/>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594764" y="2571750"/>
              <a:ext cx="2635788" cy="4289076"/>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942665" y="2764773"/>
              <a:ext cx="2297229" cy="3742801"/>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7292719" y="2958415"/>
              <a:ext cx="1958670" cy="3198409"/>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7634157" y="3151409"/>
              <a:ext cx="1626607" cy="2652781"/>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7954707" y="3345050"/>
              <a:ext cx="1314680" cy="2108360"/>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275290" y="3533101"/>
              <a:ext cx="1003437" cy="1567058"/>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595874" y="3708176"/>
              <a:ext cx="691476" cy="1041204"/>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13225" y="1602650"/>
            <a:ext cx="4361100" cy="690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1" name="Google Shape;221;p9"/>
          <p:cNvSpPr txBox="1">
            <a:spLocks noGrp="1"/>
          </p:cNvSpPr>
          <p:nvPr>
            <p:ph type="subTitle" idx="1"/>
          </p:nvPr>
        </p:nvSpPr>
        <p:spPr>
          <a:xfrm>
            <a:off x="713225" y="2307350"/>
            <a:ext cx="45945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sz="1800"/>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pic>
        <p:nvPicPr>
          <p:cNvPr id="222" name="Google Shape;222;p9"/>
          <p:cNvPicPr preferRelativeResize="0"/>
          <p:nvPr/>
        </p:nvPicPr>
        <p:blipFill>
          <a:blip r:embed="rId2">
            <a:alphaModFix amt="60000"/>
          </a:blip>
          <a:stretch>
            <a:fillRect/>
          </a:stretch>
        </p:blipFill>
        <p:spPr>
          <a:xfrm>
            <a:off x="0" y="0"/>
            <a:ext cx="9144003" cy="5143507"/>
          </a:xfrm>
          <a:prstGeom prst="rect">
            <a:avLst/>
          </a:prstGeom>
          <a:noFill/>
          <a:ln>
            <a:noFill/>
          </a:ln>
        </p:spPr>
      </p:pic>
      <p:grpSp>
        <p:nvGrpSpPr>
          <p:cNvPr id="223" name="Google Shape;223;p9"/>
          <p:cNvGrpSpPr/>
          <p:nvPr/>
        </p:nvGrpSpPr>
        <p:grpSpPr>
          <a:xfrm>
            <a:off x="5803378" y="-92075"/>
            <a:ext cx="3439593" cy="5302833"/>
            <a:chOff x="6110324" y="-92075"/>
            <a:chExt cx="3132313" cy="5302833"/>
          </a:xfrm>
        </p:grpSpPr>
        <p:sp>
          <p:nvSpPr>
            <p:cNvPr id="224" name="Google Shape;224;p9"/>
            <p:cNvSpPr/>
            <p:nvPr/>
          </p:nvSpPr>
          <p:spPr>
            <a:xfrm>
              <a:off x="6464778" y="481664"/>
              <a:ext cx="2777860" cy="1667264"/>
            </a:xfrm>
            <a:custGeom>
              <a:avLst/>
              <a:gdLst/>
              <a:ahLst/>
              <a:cxnLst/>
              <a:rect l="l" t="t" r="r" b="b"/>
              <a:pathLst>
                <a:path w="94085" h="64398" extrusionOk="0">
                  <a:moveTo>
                    <a:pt x="48357" y="0"/>
                  </a:moveTo>
                  <a:cubicBezTo>
                    <a:pt x="37067" y="0"/>
                    <a:pt x="27080" y="1682"/>
                    <a:pt x="17787" y="5172"/>
                  </a:cubicBezTo>
                  <a:cubicBezTo>
                    <a:pt x="8768" y="8515"/>
                    <a:pt x="3238" y="13330"/>
                    <a:pt x="1325" y="19364"/>
                  </a:cubicBezTo>
                  <a:cubicBezTo>
                    <a:pt x="442" y="22076"/>
                    <a:pt x="358" y="24893"/>
                    <a:pt x="274" y="27689"/>
                  </a:cubicBezTo>
                  <a:cubicBezTo>
                    <a:pt x="190" y="33639"/>
                    <a:pt x="1" y="39778"/>
                    <a:pt x="1767" y="45728"/>
                  </a:cubicBezTo>
                  <a:cubicBezTo>
                    <a:pt x="2818" y="49155"/>
                    <a:pt x="4563" y="52666"/>
                    <a:pt x="7107" y="56345"/>
                  </a:cubicBezTo>
                  <a:cubicBezTo>
                    <a:pt x="8600" y="58448"/>
                    <a:pt x="10429" y="60887"/>
                    <a:pt x="13057" y="62211"/>
                  </a:cubicBezTo>
                  <a:cubicBezTo>
                    <a:pt x="15327" y="63431"/>
                    <a:pt x="17787" y="63704"/>
                    <a:pt x="20415" y="63872"/>
                  </a:cubicBezTo>
                  <a:cubicBezTo>
                    <a:pt x="23485" y="64124"/>
                    <a:pt x="26723" y="64314"/>
                    <a:pt x="29792" y="64398"/>
                  </a:cubicBezTo>
                  <a:lnTo>
                    <a:pt x="30759" y="64398"/>
                  </a:lnTo>
                  <a:cubicBezTo>
                    <a:pt x="32063" y="64398"/>
                    <a:pt x="33640" y="64314"/>
                    <a:pt x="35048" y="63704"/>
                  </a:cubicBezTo>
                  <a:cubicBezTo>
                    <a:pt x="37151" y="62821"/>
                    <a:pt x="38559" y="60971"/>
                    <a:pt x="39695" y="59583"/>
                  </a:cubicBezTo>
                  <a:lnTo>
                    <a:pt x="53445" y="42322"/>
                  </a:lnTo>
                  <a:cubicBezTo>
                    <a:pt x="55904" y="39253"/>
                    <a:pt x="58343" y="36099"/>
                    <a:pt x="61770" y="34081"/>
                  </a:cubicBezTo>
                  <a:cubicBezTo>
                    <a:pt x="63789" y="32861"/>
                    <a:pt x="66059" y="32167"/>
                    <a:pt x="68162" y="32167"/>
                  </a:cubicBezTo>
                  <a:cubicBezTo>
                    <a:pt x="69738" y="32167"/>
                    <a:pt x="71147" y="32504"/>
                    <a:pt x="72366" y="33219"/>
                  </a:cubicBezTo>
                  <a:cubicBezTo>
                    <a:pt x="73060" y="33555"/>
                    <a:pt x="73670" y="34081"/>
                    <a:pt x="74385" y="34606"/>
                  </a:cubicBezTo>
                  <a:cubicBezTo>
                    <a:pt x="75079" y="35132"/>
                    <a:pt x="75688" y="35657"/>
                    <a:pt x="76487" y="36099"/>
                  </a:cubicBezTo>
                  <a:cubicBezTo>
                    <a:pt x="78148" y="37066"/>
                    <a:pt x="80166" y="37592"/>
                    <a:pt x="82353" y="37592"/>
                  </a:cubicBezTo>
                  <a:cubicBezTo>
                    <a:pt x="86285" y="37592"/>
                    <a:pt x="90489" y="36015"/>
                    <a:pt x="93748" y="34522"/>
                  </a:cubicBezTo>
                  <a:lnTo>
                    <a:pt x="94085" y="34438"/>
                  </a:lnTo>
                  <a:lnTo>
                    <a:pt x="93391" y="32777"/>
                  </a:lnTo>
                  <a:lnTo>
                    <a:pt x="93033" y="32945"/>
                  </a:lnTo>
                  <a:cubicBezTo>
                    <a:pt x="89964" y="34270"/>
                    <a:pt x="85948" y="35847"/>
                    <a:pt x="82353" y="35847"/>
                  </a:cubicBezTo>
                  <a:cubicBezTo>
                    <a:pt x="80419" y="35847"/>
                    <a:pt x="78758" y="35405"/>
                    <a:pt x="77349" y="34606"/>
                  </a:cubicBezTo>
                  <a:cubicBezTo>
                    <a:pt x="76655" y="34165"/>
                    <a:pt x="76130" y="33744"/>
                    <a:pt x="75436" y="33219"/>
                  </a:cubicBezTo>
                  <a:cubicBezTo>
                    <a:pt x="74721" y="32693"/>
                    <a:pt x="74027" y="32062"/>
                    <a:pt x="73249" y="31642"/>
                  </a:cubicBezTo>
                  <a:cubicBezTo>
                    <a:pt x="71757" y="30843"/>
                    <a:pt x="69991" y="30401"/>
                    <a:pt x="68246" y="30401"/>
                  </a:cubicBezTo>
                  <a:cubicBezTo>
                    <a:pt x="64924" y="30401"/>
                    <a:pt x="62212" y="31726"/>
                    <a:pt x="60803" y="32504"/>
                  </a:cubicBezTo>
                  <a:cubicBezTo>
                    <a:pt x="57208" y="34795"/>
                    <a:pt x="54496" y="38201"/>
                    <a:pt x="52036" y="41271"/>
                  </a:cubicBezTo>
                  <a:lnTo>
                    <a:pt x="38370" y="58448"/>
                  </a:lnTo>
                  <a:cubicBezTo>
                    <a:pt x="37235" y="59835"/>
                    <a:pt x="36015" y="61412"/>
                    <a:pt x="34354" y="62127"/>
                  </a:cubicBezTo>
                  <a:cubicBezTo>
                    <a:pt x="33198" y="62548"/>
                    <a:pt x="31979" y="62653"/>
                    <a:pt x="30759" y="62653"/>
                  </a:cubicBezTo>
                  <a:lnTo>
                    <a:pt x="29876" y="62653"/>
                  </a:lnTo>
                  <a:cubicBezTo>
                    <a:pt x="26723" y="62548"/>
                    <a:pt x="23653" y="62379"/>
                    <a:pt x="20499" y="62211"/>
                  </a:cubicBezTo>
                  <a:cubicBezTo>
                    <a:pt x="18145" y="61938"/>
                    <a:pt x="15853" y="61686"/>
                    <a:pt x="13856" y="60634"/>
                  </a:cubicBezTo>
                  <a:cubicBezTo>
                    <a:pt x="11564" y="59499"/>
                    <a:pt x="9903" y="57292"/>
                    <a:pt x="8495" y="55378"/>
                  </a:cubicBezTo>
                  <a:cubicBezTo>
                    <a:pt x="6056" y="51783"/>
                    <a:pt x="4395" y="48461"/>
                    <a:pt x="3428" y="45202"/>
                  </a:cubicBezTo>
                  <a:cubicBezTo>
                    <a:pt x="1767" y="39610"/>
                    <a:pt x="1935" y="33555"/>
                    <a:pt x="2019" y="27689"/>
                  </a:cubicBezTo>
                  <a:cubicBezTo>
                    <a:pt x="2103" y="25061"/>
                    <a:pt x="2187" y="22349"/>
                    <a:pt x="2986" y="19889"/>
                  </a:cubicBezTo>
                  <a:cubicBezTo>
                    <a:pt x="4731" y="14381"/>
                    <a:pt x="9903" y="9987"/>
                    <a:pt x="18397" y="6833"/>
                  </a:cubicBezTo>
                  <a:cubicBezTo>
                    <a:pt x="27522" y="3427"/>
                    <a:pt x="37319" y="1766"/>
                    <a:pt x="48357" y="1766"/>
                  </a:cubicBezTo>
                  <a:cubicBezTo>
                    <a:pt x="57292" y="1766"/>
                    <a:pt x="67110" y="2901"/>
                    <a:pt x="77623" y="5088"/>
                  </a:cubicBezTo>
                  <a:cubicBezTo>
                    <a:pt x="79199" y="5445"/>
                    <a:pt x="81218" y="5887"/>
                    <a:pt x="83236" y="5887"/>
                  </a:cubicBezTo>
                  <a:cubicBezTo>
                    <a:pt x="85507" y="5887"/>
                    <a:pt x="87336" y="5361"/>
                    <a:pt x="88744" y="4205"/>
                  </a:cubicBezTo>
                  <a:lnTo>
                    <a:pt x="89018" y="3953"/>
                  </a:lnTo>
                  <a:lnTo>
                    <a:pt x="87967" y="2628"/>
                  </a:lnTo>
                  <a:lnTo>
                    <a:pt x="87693" y="2817"/>
                  </a:lnTo>
                  <a:cubicBezTo>
                    <a:pt x="86558" y="3679"/>
                    <a:pt x="85149" y="4121"/>
                    <a:pt x="83320" y="4121"/>
                  </a:cubicBezTo>
                  <a:cubicBezTo>
                    <a:pt x="81743" y="4121"/>
                    <a:pt x="80082" y="3869"/>
                    <a:pt x="77980" y="3427"/>
                  </a:cubicBezTo>
                  <a:cubicBezTo>
                    <a:pt x="67363" y="1156"/>
                    <a:pt x="57376" y="0"/>
                    <a:pt x="4835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6110324" y="1954095"/>
              <a:ext cx="1479882" cy="999924"/>
            </a:xfrm>
            <a:custGeom>
              <a:avLst/>
              <a:gdLst/>
              <a:ahLst/>
              <a:cxnLst/>
              <a:rect l="l" t="t" r="r" b="b"/>
              <a:pathLst>
                <a:path w="50123" h="38622" extrusionOk="0">
                  <a:moveTo>
                    <a:pt x="8411" y="694"/>
                  </a:moveTo>
                  <a:cubicBezTo>
                    <a:pt x="12531" y="694"/>
                    <a:pt x="16400" y="3763"/>
                    <a:pt x="19364" y="6391"/>
                  </a:cubicBezTo>
                  <a:cubicBezTo>
                    <a:pt x="23401" y="10071"/>
                    <a:pt x="29099" y="11206"/>
                    <a:pt x="34607" y="12341"/>
                  </a:cubicBezTo>
                  <a:cubicBezTo>
                    <a:pt x="36184" y="12699"/>
                    <a:pt x="37676" y="13035"/>
                    <a:pt x="39085" y="13393"/>
                  </a:cubicBezTo>
                  <a:cubicBezTo>
                    <a:pt x="41629" y="14002"/>
                    <a:pt x="44783" y="14801"/>
                    <a:pt x="46696" y="16904"/>
                  </a:cubicBezTo>
                  <a:cubicBezTo>
                    <a:pt x="47747" y="18123"/>
                    <a:pt x="48462" y="19616"/>
                    <a:pt x="48714" y="21361"/>
                  </a:cubicBezTo>
                  <a:cubicBezTo>
                    <a:pt x="49324" y="25650"/>
                    <a:pt x="47053" y="30380"/>
                    <a:pt x="42933" y="33450"/>
                  </a:cubicBezTo>
                  <a:cubicBezTo>
                    <a:pt x="39611" y="35826"/>
                    <a:pt x="35217" y="37213"/>
                    <a:pt x="29540" y="37739"/>
                  </a:cubicBezTo>
                  <a:cubicBezTo>
                    <a:pt x="28573" y="37844"/>
                    <a:pt x="27606" y="37928"/>
                    <a:pt x="26723" y="37928"/>
                  </a:cubicBezTo>
                  <a:cubicBezTo>
                    <a:pt x="23044" y="37928"/>
                    <a:pt x="20331" y="37129"/>
                    <a:pt x="18313" y="35384"/>
                  </a:cubicBezTo>
                  <a:cubicBezTo>
                    <a:pt x="15601" y="33113"/>
                    <a:pt x="14718" y="29434"/>
                    <a:pt x="13772" y="25839"/>
                  </a:cubicBezTo>
                  <a:cubicBezTo>
                    <a:pt x="13583" y="24956"/>
                    <a:pt x="13330" y="24073"/>
                    <a:pt x="13057" y="23211"/>
                  </a:cubicBezTo>
                  <a:cubicBezTo>
                    <a:pt x="12006" y="19616"/>
                    <a:pt x="9819" y="14612"/>
                    <a:pt x="5530" y="11458"/>
                  </a:cubicBezTo>
                  <a:cubicBezTo>
                    <a:pt x="5173" y="11206"/>
                    <a:pt x="4921" y="11038"/>
                    <a:pt x="4563" y="10764"/>
                  </a:cubicBezTo>
                  <a:cubicBezTo>
                    <a:pt x="2818" y="9629"/>
                    <a:pt x="1052" y="8410"/>
                    <a:pt x="884" y="6476"/>
                  </a:cubicBezTo>
                  <a:cubicBezTo>
                    <a:pt x="716" y="5151"/>
                    <a:pt x="1578" y="3574"/>
                    <a:pt x="3154" y="2523"/>
                  </a:cubicBezTo>
                  <a:cubicBezTo>
                    <a:pt x="4921" y="1304"/>
                    <a:pt x="6666" y="694"/>
                    <a:pt x="8411" y="694"/>
                  </a:cubicBezTo>
                  <a:close/>
                  <a:moveTo>
                    <a:pt x="8411" y="0"/>
                  </a:moveTo>
                  <a:cubicBezTo>
                    <a:pt x="6497" y="0"/>
                    <a:pt x="4563" y="694"/>
                    <a:pt x="2818" y="1913"/>
                  </a:cubicBezTo>
                  <a:cubicBezTo>
                    <a:pt x="968" y="3238"/>
                    <a:pt x="1" y="4899"/>
                    <a:pt x="190" y="6560"/>
                  </a:cubicBezTo>
                  <a:cubicBezTo>
                    <a:pt x="358" y="8746"/>
                    <a:pt x="2292" y="10071"/>
                    <a:pt x="4122" y="11374"/>
                  </a:cubicBezTo>
                  <a:cubicBezTo>
                    <a:pt x="4479" y="11563"/>
                    <a:pt x="4836" y="11816"/>
                    <a:pt x="5089" y="12089"/>
                  </a:cubicBezTo>
                  <a:cubicBezTo>
                    <a:pt x="9294" y="15053"/>
                    <a:pt x="11396" y="19868"/>
                    <a:pt x="12447" y="23379"/>
                  </a:cubicBezTo>
                  <a:cubicBezTo>
                    <a:pt x="12615" y="24262"/>
                    <a:pt x="12889" y="25124"/>
                    <a:pt x="13057" y="26007"/>
                  </a:cubicBezTo>
                  <a:cubicBezTo>
                    <a:pt x="14024" y="29686"/>
                    <a:pt x="14991" y="33450"/>
                    <a:pt x="17872" y="35994"/>
                  </a:cubicBezTo>
                  <a:cubicBezTo>
                    <a:pt x="19974" y="37739"/>
                    <a:pt x="22875" y="38622"/>
                    <a:pt x="26723" y="38622"/>
                  </a:cubicBezTo>
                  <a:cubicBezTo>
                    <a:pt x="27606" y="38622"/>
                    <a:pt x="28573" y="38538"/>
                    <a:pt x="29624" y="38454"/>
                  </a:cubicBezTo>
                  <a:cubicBezTo>
                    <a:pt x="35490" y="37928"/>
                    <a:pt x="39947" y="36519"/>
                    <a:pt x="43374" y="33975"/>
                  </a:cubicBezTo>
                  <a:cubicBezTo>
                    <a:pt x="47747" y="30822"/>
                    <a:pt x="50123" y="25839"/>
                    <a:pt x="49408" y="21277"/>
                  </a:cubicBezTo>
                  <a:cubicBezTo>
                    <a:pt x="49072" y="19342"/>
                    <a:pt x="48357" y="17682"/>
                    <a:pt x="47221" y="16462"/>
                  </a:cubicBezTo>
                  <a:cubicBezTo>
                    <a:pt x="45119" y="14191"/>
                    <a:pt x="41881" y="13308"/>
                    <a:pt x="39253" y="12699"/>
                  </a:cubicBezTo>
                  <a:cubicBezTo>
                    <a:pt x="37845" y="12341"/>
                    <a:pt x="36373" y="11984"/>
                    <a:pt x="34796" y="11732"/>
                  </a:cubicBezTo>
                  <a:cubicBezTo>
                    <a:pt x="29351" y="10596"/>
                    <a:pt x="23758" y="9461"/>
                    <a:pt x="19806" y="5866"/>
                  </a:cubicBezTo>
                  <a:cubicBezTo>
                    <a:pt x="16736" y="3154"/>
                    <a:pt x="12805" y="0"/>
                    <a:pt x="841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6646034" y="2364515"/>
              <a:ext cx="729415" cy="406085"/>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6998007" y="-92075"/>
              <a:ext cx="2206167" cy="519302"/>
            </a:xfrm>
            <a:custGeom>
              <a:avLst/>
              <a:gdLst/>
              <a:ahLst/>
              <a:cxnLst/>
              <a:rect l="l" t="t" r="r" b="b"/>
              <a:pathLst>
                <a:path w="74722" h="20058" extrusionOk="0">
                  <a:moveTo>
                    <a:pt x="2797" y="0"/>
                  </a:moveTo>
                  <a:lnTo>
                    <a:pt x="2797" y="190"/>
                  </a:lnTo>
                  <a:cubicBezTo>
                    <a:pt x="2965" y="5088"/>
                    <a:pt x="2355" y="9903"/>
                    <a:pt x="863" y="14633"/>
                  </a:cubicBezTo>
                  <a:cubicBezTo>
                    <a:pt x="421" y="16210"/>
                    <a:pt x="1" y="17955"/>
                    <a:pt x="1052" y="19196"/>
                  </a:cubicBezTo>
                  <a:cubicBezTo>
                    <a:pt x="1662" y="19721"/>
                    <a:pt x="2439" y="20058"/>
                    <a:pt x="3680" y="20058"/>
                  </a:cubicBezTo>
                  <a:cubicBezTo>
                    <a:pt x="3932" y="20058"/>
                    <a:pt x="4205" y="19974"/>
                    <a:pt x="4542" y="19974"/>
                  </a:cubicBezTo>
                  <a:cubicBezTo>
                    <a:pt x="6728" y="19805"/>
                    <a:pt x="9020" y="19280"/>
                    <a:pt x="11122" y="18754"/>
                  </a:cubicBezTo>
                  <a:cubicBezTo>
                    <a:pt x="11984" y="18481"/>
                    <a:pt x="12952" y="18313"/>
                    <a:pt x="13919" y="18144"/>
                  </a:cubicBezTo>
                  <a:cubicBezTo>
                    <a:pt x="18481" y="17093"/>
                    <a:pt x="23211" y="16652"/>
                    <a:pt x="28552" y="16652"/>
                  </a:cubicBezTo>
                  <a:cubicBezTo>
                    <a:pt x="36877" y="16652"/>
                    <a:pt x="45203" y="17787"/>
                    <a:pt x="52982" y="19006"/>
                  </a:cubicBezTo>
                  <a:cubicBezTo>
                    <a:pt x="56241" y="19448"/>
                    <a:pt x="59920" y="20058"/>
                    <a:pt x="63599" y="20058"/>
                  </a:cubicBezTo>
                  <a:cubicBezTo>
                    <a:pt x="67972" y="20058"/>
                    <a:pt x="71567" y="19196"/>
                    <a:pt x="74532" y="17535"/>
                  </a:cubicBezTo>
                  <a:lnTo>
                    <a:pt x="74721" y="17430"/>
                  </a:lnTo>
                  <a:lnTo>
                    <a:pt x="74364" y="16820"/>
                  </a:lnTo>
                  <a:lnTo>
                    <a:pt x="74280" y="16904"/>
                  </a:lnTo>
                  <a:cubicBezTo>
                    <a:pt x="71378" y="18586"/>
                    <a:pt x="67888" y="19364"/>
                    <a:pt x="63599" y="19364"/>
                  </a:cubicBezTo>
                  <a:cubicBezTo>
                    <a:pt x="60004" y="19364"/>
                    <a:pt x="56325" y="18754"/>
                    <a:pt x="53171" y="18313"/>
                  </a:cubicBezTo>
                  <a:cubicBezTo>
                    <a:pt x="45287" y="17093"/>
                    <a:pt x="36961" y="15958"/>
                    <a:pt x="28552" y="15958"/>
                  </a:cubicBezTo>
                  <a:cubicBezTo>
                    <a:pt x="23211" y="15958"/>
                    <a:pt x="18292" y="16483"/>
                    <a:pt x="13751" y="17430"/>
                  </a:cubicBezTo>
                  <a:cubicBezTo>
                    <a:pt x="12783" y="17619"/>
                    <a:pt x="11900" y="17787"/>
                    <a:pt x="10933" y="18060"/>
                  </a:cubicBezTo>
                  <a:cubicBezTo>
                    <a:pt x="8831" y="18586"/>
                    <a:pt x="6644" y="19112"/>
                    <a:pt x="4458" y="19280"/>
                  </a:cubicBezTo>
                  <a:cubicBezTo>
                    <a:pt x="4100" y="19280"/>
                    <a:pt x="3848" y="19364"/>
                    <a:pt x="3575" y="19364"/>
                  </a:cubicBezTo>
                  <a:cubicBezTo>
                    <a:pt x="2713" y="19364"/>
                    <a:pt x="1998" y="19112"/>
                    <a:pt x="1577" y="18670"/>
                  </a:cubicBezTo>
                  <a:cubicBezTo>
                    <a:pt x="694" y="17787"/>
                    <a:pt x="1136" y="16210"/>
                    <a:pt x="1577" y="14802"/>
                  </a:cubicBezTo>
                  <a:cubicBezTo>
                    <a:pt x="3049" y="10071"/>
                    <a:pt x="3680" y="5088"/>
                    <a:pt x="3491" y="190"/>
                  </a:cubicBezTo>
                  <a:lnTo>
                    <a:pt x="3491"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7230786" y="-37653"/>
              <a:ext cx="1952282" cy="281450"/>
            </a:xfrm>
            <a:custGeom>
              <a:avLst/>
              <a:gdLst/>
              <a:ahLst/>
              <a:cxnLst/>
              <a:rect l="l" t="t" r="r" b="b"/>
              <a:pathLst>
                <a:path w="66123" h="10871" extrusionOk="0">
                  <a:moveTo>
                    <a:pt x="2187" y="1"/>
                  </a:moveTo>
                  <a:lnTo>
                    <a:pt x="1472" y="85"/>
                  </a:lnTo>
                  <a:lnTo>
                    <a:pt x="1578" y="274"/>
                  </a:lnTo>
                  <a:cubicBezTo>
                    <a:pt x="1914" y="2629"/>
                    <a:pt x="1578" y="5173"/>
                    <a:pt x="526" y="7359"/>
                  </a:cubicBezTo>
                  <a:lnTo>
                    <a:pt x="421" y="7443"/>
                  </a:lnTo>
                  <a:cubicBezTo>
                    <a:pt x="253" y="7885"/>
                    <a:pt x="85" y="8242"/>
                    <a:pt x="85" y="8768"/>
                  </a:cubicBezTo>
                  <a:cubicBezTo>
                    <a:pt x="1" y="9819"/>
                    <a:pt x="947" y="10597"/>
                    <a:pt x="1998" y="10870"/>
                  </a:cubicBezTo>
                  <a:lnTo>
                    <a:pt x="2629" y="10870"/>
                  </a:lnTo>
                  <a:cubicBezTo>
                    <a:pt x="3323" y="10870"/>
                    <a:pt x="4016" y="10786"/>
                    <a:pt x="4626" y="10597"/>
                  </a:cubicBezTo>
                  <a:lnTo>
                    <a:pt x="4731" y="10597"/>
                  </a:lnTo>
                  <a:cubicBezTo>
                    <a:pt x="11459" y="8852"/>
                    <a:pt x="18481" y="7969"/>
                    <a:pt x="25398" y="7969"/>
                  </a:cubicBezTo>
                  <a:cubicBezTo>
                    <a:pt x="26975" y="7969"/>
                    <a:pt x="28636" y="7969"/>
                    <a:pt x="30213" y="8074"/>
                  </a:cubicBezTo>
                  <a:cubicBezTo>
                    <a:pt x="32757" y="8242"/>
                    <a:pt x="35385" y="8495"/>
                    <a:pt x="37929" y="8768"/>
                  </a:cubicBezTo>
                  <a:cubicBezTo>
                    <a:pt x="41335" y="9125"/>
                    <a:pt x="44846" y="9462"/>
                    <a:pt x="48252" y="9546"/>
                  </a:cubicBezTo>
                  <a:cubicBezTo>
                    <a:pt x="48733" y="9558"/>
                    <a:pt x="49209" y="9565"/>
                    <a:pt x="49678" y="9565"/>
                  </a:cubicBezTo>
                  <a:cubicBezTo>
                    <a:pt x="56287" y="9565"/>
                    <a:pt x="61615" y="8321"/>
                    <a:pt x="65954" y="5867"/>
                  </a:cubicBezTo>
                  <a:lnTo>
                    <a:pt x="66122" y="5783"/>
                  </a:lnTo>
                  <a:lnTo>
                    <a:pt x="65786" y="5173"/>
                  </a:lnTo>
                  <a:lnTo>
                    <a:pt x="65597" y="5257"/>
                  </a:lnTo>
                  <a:cubicBezTo>
                    <a:pt x="61331" y="7646"/>
                    <a:pt x="56045" y="8867"/>
                    <a:pt x="49530" y="8867"/>
                  </a:cubicBezTo>
                  <a:cubicBezTo>
                    <a:pt x="49109" y="8867"/>
                    <a:pt x="48683" y="8862"/>
                    <a:pt x="48252" y="8852"/>
                  </a:cubicBezTo>
                  <a:cubicBezTo>
                    <a:pt x="44846" y="8768"/>
                    <a:pt x="41335" y="8411"/>
                    <a:pt x="38013" y="8074"/>
                  </a:cubicBezTo>
                  <a:cubicBezTo>
                    <a:pt x="35469" y="7801"/>
                    <a:pt x="32841" y="7549"/>
                    <a:pt x="30213" y="7359"/>
                  </a:cubicBezTo>
                  <a:cubicBezTo>
                    <a:pt x="28636" y="7275"/>
                    <a:pt x="27059" y="7275"/>
                    <a:pt x="25398" y="7275"/>
                  </a:cubicBezTo>
                  <a:cubicBezTo>
                    <a:pt x="18397" y="7275"/>
                    <a:pt x="11375" y="8158"/>
                    <a:pt x="4542" y="9903"/>
                  </a:cubicBezTo>
                  <a:lnTo>
                    <a:pt x="4458" y="9903"/>
                  </a:lnTo>
                  <a:cubicBezTo>
                    <a:pt x="3848" y="10071"/>
                    <a:pt x="3238" y="10177"/>
                    <a:pt x="2629" y="10177"/>
                  </a:cubicBezTo>
                  <a:lnTo>
                    <a:pt x="2103" y="10177"/>
                  </a:lnTo>
                  <a:cubicBezTo>
                    <a:pt x="1388" y="9987"/>
                    <a:pt x="695" y="9462"/>
                    <a:pt x="779" y="8768"/>
                  </a:cubicBezTo>
                  <a:cubicBezTo>
                    <a:pt x="779" y="8411"/>
                    <a:pt x="947" y="8158"/>
                    <a:pt x="1052" y="7801"/>
                  </a:cubicBezTo>
                  <a:lnTo>
                    <a:pt x="1136" y="7717"/>
                  </a:lnTo>
                  <a:cubicBezTo>
                    <a:pt x="2271" y="5341"/>
                    <a:pt x="2629" y="2713"/>
                    <a:pt x="2271" y="190"/>
                  </a:cubicBezTo>
                  <a:lnTo>
                    <a:pt x="2187"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231433" y="672168"/>
              <a:ext cx="908189" cy="582991"/>
            </a:xfrm>
            <a:custGeom>
              <a:avLst/>
              <a:gdLst/>
              <a:ahLst/>
              <a:cxnLst/>
              <a:rect l="l" t="t" r="r" b="b"/>
              <a:pathLst>
                <a:path w="30760" h="22518" extrusionOk="0">
                  <a:moveTo>
                    <a:pt x="28909" y="1"/>
                  </a:moveTo>
                  <a:lnTo>
                    <a:pt x="28741" y="106"/>
                  </a:lnTo>
                  <a:cubicBezTo>
                    <a:pt x="26450" y="1241"/>
                    <a:pt x="23737" y="1767"/>
                    <a:pt x="20500" y="1767"/>
                  </a:cubicBezTo>
                  <a:cubicBezTo>
                    <a:pt x="19448" y="1767"/>
                    <a:pt x="18229" y="1683"/>
                    <a:pt x="16989" y="1577"/>
                  </a:cubicBezTo>
                  <a:cubicBezTo>
                    <a:pt x="15412" y="1409"/>
                    <a:pt x="13940" y="1157"/>
                    <a:pt x="12447" y="968"/>
                  </a:cubicBezTo>
                  <a:cubicBezTo>
                    <a:pt x="9903" y="631"/>
                    <a:pt x="7359" y="274"/>
                    <a:pt x="4816" y="190"/>
                  </a:cubicBezTo>
                  <a:lnTo>
                    <a:pt x="4563" y="190"/>
                  </a:lnTo>
                  <a:cubicBezTo>
                    <a:pt x="3428" y="190"/>
                    <a:pt x="2103" y="358"/>
                    <a:pt x="1220" y="1325"/>
                  </a:cubicBezTo>
                  <a:cubicBezTo>
                    <a:pt x="1" y="2545"/>
                    <a:pt x="442" y="4395"/>
                    <a:pt x="695" y="5173"/>
                  </a:cubicBezTo>
                  <a:cubicBezTo>
                    <a:pt x="800" y="5614"/>
                    <a:pt x="968" y="6056"/>
                    <a:pt x="1136" y="6497"/>
                  </a:cubicBezTo>
                  <a:cubicBezTo>
                    <a:pt x="1410" y="7191"/>
                    <a:pt x="1746" y="7885"/>
                    <a:pt x="1851" y="8600"/>
                  </a:cubicBezTo>
                  <a:cubicBezTo>
                    <a:pt x="1935" y="9462"/>
                    <a:pt x="1851" y="10345"/>
                    <a:pt x="1746" y="11144"/>
                  </a:cubicBezTo>
                  <a:cubicBezTo>
                    <a:pt x="1746" y="11564"/>
                    <a:pt x="1662" y="12006"/>
                    <a:pt x="1662" y="12447"/>
                  </a:cubicBezTo>
                  <a:cubicBezTo>
                    <a:pt x="1578" y="13498"/>
                    <a:pt x="1746" y="15348"/>
                    <a:pt x="2986" y="16294"/>
                  </a:cubicBezTo>
                  <a:cubicBezTo>
                    <a:pt x="3680" y="16820"/>
                    <a:pt x="4479" y="17093"/>
                    <a:pt x="5425" y="17093"/>
                  </a:cubicBezTo>
                  <a:cubicBezTo>
                    <a:pt x="5951" y="17093"/>
                    <a:pt x="6582" y="17009"/>
                    <a:pt x="7107" y="16925"/>
                  </a:cubicBezTo>
                  <a:cubicBezTo>
                    <a:pt x="7801" y="16820"/>
                    <a:pt x="8579" y="16820"/>
                    <a:pt x="9210" y="16820"/>
                  </a:cubicBezTo>
                  <a:cubicBezTo>
                    <a:pt x="10871" y="17009"/>
                    <a:pt x="12258" y="18061"/>
                    <a:pt x="13667" y="19112"/>
                  </a:cubicBezTo>
                  <a:cubicBezTo>
                    <a:pt x="14192" y="19448"/>
                    <a:pt x="14634" y="19806"/>
                    <a:pt x="15159" y="20163"/>
                  </a:cubicBezTo>
                  <a:cubicBezTo>
                    <a:pt x="17430" y="21740"/>
                    <a:pt x="20331" y="22518"/>
                    <a:pt x="23212" y="22518"/>
                  </a:cubicBezTo>
                  <a:cubicBezTo>
                    <a:pt x="25840" y="22518"/>
                    <a:pt x="28384" y="21908"/>
                    <a:pt x="30570" y="20604"/>
                  </a:cubicBezTo>
                  <a:lnTo>
                    <a:pt x="30760" y="20499"/>
                  </a:lnTo>
                  <a:lnTo>
                    <a:pt x="30402" y="19890"/>
                  </a:lnTo>
                  <a:lnTo>
                    <a:pt x="30234" y="19974"/>
                  </a:lnTo>
                  <a:cubicBezTo>
                    <a:pt x="28216" y="21214"/>
                    <a:pt x="25756" y="21824"/>
                    <a:pt x="23212" y="21824"/>
                  </a:cubicBezTo>
                  <a:cubicBezTo>
                    <a:pt x="20500" y="21824"/>
                    <a:pt x="17703" y="21025"/>
                    <a:pt x="15517" y="19553"/>
                  </a:cubicBezTo>
                  <a:cubicBezTo>
                    <a:pt x="15075" y="19280"/>
                    <a:pt x="14550" y="18923"/>
                    <a:pt x="14108" y="18586"/>
                  </a:cubicBezTo>
                  <a:cubicBezTo>
                    <a:pt x="12616" y="17451"/>
                    <a:pt x="11123" y="16400"/>
                    <a:pt x="9294" y="16126"/>
                  </a:cubicBezTo>
                  <a:lnTo>
                    <a:pt x="8684" y="16126"/>
                  </a:lnTo>
                  <a:cubicBezTo>
                    <a:pt x="8053" y="16126"/>
                    <a:pt x="7528" y="16210"/>
                    <a:pt x="7002" y="16210"/>
                  </a:cubicBezTo>
                  <a:cubicBezTo>
                    <a:pt x="6476" y="16294"/>
                    <a:pt x="5951" y="16400"/>
                    <a:pt x="5425" y="16400"/>
                  </a:cubicBezTo>
                  <a:cubicBezTo>
                    <a:pt x="4563" y="16400"/>
                    <a:pt x="3954" y="16210"/>
                    <a:pt x="3428" y="15769"/>
                  </a:cubicBezTo>
                  <a:cubicBezTo>
                    <a:pt x="2377" y="14991"/>
                    <a:pt x="2272" y="13330"/>
                    <a:pt x="2377" y="12447"/>
                  </a:cubicBezTo>
                  <a:cubicBezTo>
                    <a:pt x="2377" y="12090"/>
                    <a:pt x="2461" y="11669"/>
                    <a:pt x="2461" y="11228"/>
                  </a:cubicBezTo>
                  <a:cubicBezTo>
                    <a:pt x="2545" y="10345"/>
                    <a:pt x="2629" y="9377"/>
                    <a:pt x="2545" y="8515"/>
                  </a:cubicBezTo>
                  <a:cubicBezTo>
                    <a:pt x="2377" y="7717"/>
                    <a:pt x="2103" y="6939"/>
                    <a:pt x="1851" y="6224"/>
                  </a:cubicBezTo>
                  <a:cubicBezTo>
                    <a:pt x="1662" y="5782"/>
                    <a:pt x="1494" y="5362"/>
                    <a:pt x="1325" y="4920"/>
                  </a:cubicBezTo>
                  <a:cubicBezTo>
                    <a:pt x="1136" y="4311"/>
                    <a:pt x="800" y="2734"/>
                    <a:pt x="1662" y="1767"/>
                  </a:cubicBezTo>
                  <a:cubicBezTo>
                    <a:pt x="2377" y="968"/>
                    <a:pt x="3596" y="884"/>
                    <a:pt x="4479" y="884"/>
                  </a:cubicBezTo>
                  <a:lnTo>
                    <a:pt x="4816" y="884"/>
                  </a:lnTo>
                  <a:cubicBezTo>
                    <a:pt x="7275" y="968"/>
                    <a:pt x="9819" y="1325"/>
                    <a:pt x="12363" y="1683"/>
                  </a:cubicBezTo>
                  <a:cubicBezTo>
                    <a:pt x="13835" y="1851"/>
                    <a:pt x="15328" y="2103"/>
                    <a:pt x="16905" y="2208"/>
                  </a:cubicBezTo>
                  <a:cubicBezTo>
                    <a:pt x="18145" y="2376"/>
                    <a:pt x="19364" y="2460"/>
                    <a:pt x="20500" y="2460"/>
                  </a:cubicBezTo>
                  <a:cubicBezTo>
                    <a:pt x="23822" y="2460"/>
                    <a:pt x="26639" y="1851"/>
                    <a:pt x="29078" y="715"/>
                  </a:cubicBezTo>
                  <a:lnTo>
                    <a:pt x="29183" y="715"/>
                  </a:lnTo>
                  <a:lnTo>
                    <a:pt x="28909"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8479742" y="799550"/>
              <a:ext cx="659884" cy="253670"/>
            </a:xfrm>
            <a:custGeom>
              <a:avLst/>
              <a:gdLst/>
              <a:ahLst/>
              <a:cxnLst/>
              <a:rect l="l" t="t" r="r" b="b"/>
              <a:pathLst>
                <a:path w="22350" h="9798" extrusionOk="0">
                  <a:moveTo>
                    <a:pt x="19890" y="0"/>
                  </a:moveTo>
                  <a:lnTo>
                    <a:pt x="19722" y="84"/>
                  </a:lnTo>
                  <a:cubicBezTo>
                    <a:pt x="17430" y="967"/>
                    <a:pt x="14991" y="1388"/>
                    <a:pt x="11732" y="1388"/>
                  </a:cubicBezTo>
                  <a:cubicBezTo>
                    <a:pt x="9735" y="1388"/>
                    <a:pt x="7801" y="1220"/>
                    <a:pt x="5951" y="1052"/>
                  </a:cubicBezTo>
                  <a:lnTo>
                    <a:pt x="4731" y="1052"/>
                  </a:lnTo>
                  <a:cubicBezTo>
                    <a:pt x="2713" y="1052"/>
                    <a:pt x="1409" y="1577"/>
                    <a:pt x="800" y="2712"/>
                  </a:cubicBezTo>
                  <a:cubicBezTo>
                    <a:pt x="1" y="4121"/>
                    <a:pt x="610" y="5782"/>
                    <a:pt x="1578" y="6749"/>
                  </a:cubicBezTo>
                  <a:cubicBezTo>
                    <a:pt x="2629" y="7695"/>
                    <a:pt x="4037" y="8221"/>
                    <a:pt x="5341" y="8578"/>
                  </a:cubicBezTo>
                  <a:cubicBezTo>
                    <a:pt x="8326" y="9377"/>
                    <a:pt x="11207" y="9798"/>
                    <a:pt x="14024" y="9798"/>
                  </a:cubicBezTo>
                  <a:cubicBezTo>
                    <a:pt x="16904" y="9798"/>
                    <a:pt x="19722" y="9377"/>
                    <a:pt x="22160" y="8494"/>
                  </a:cubicBezTo>
                  <a:lnTo>
                    <a:pt x="22350" y="8494"/>
                  </a:lnTo>
                  <a:lnTo>
                    <a:pt x="22160" y="7800"/>
                  </a:lnTo>
                  <a:lnTo>
                    <a:pt x="21992" y="7884"/>
                  </a:lnTo>
                  <a:cubicBezTo>
                    <a:pt x="19585" y="8673"/>
                    <a:pt x="16936" y="9067"/>
                    <a:pt x="14155" y="9067"/>
                  </a:cubicBezTo>
                  <a:cubicBezTo>
                    <a:pt x="11375" y="9067"/>
                    <a:pt x="8463" y="8673"/>
                    <a:pt x="5530" y="7884"/>
                  </a:cubicBezTo>
                  <a:cubicBezTo>
                    <a:pt x="4290" y="7527"/>
                    <a:pt x="2986" y="7086"/>
                    <a:pt x="2103" y="6224"/>
                  </a:cubicBezTo>
                  <a:cubicBezTo>
                    <a:pt x="1325" y="5509"/>
                    <a:pt x="800" y="4121"/>
                    <a:pt x="1409" y="3070"/>
                  </a:cubicBezTo>
                  <a:cubicBezTo>
                    <a:pt x="1935" y="2187"/>
                    <a:pt x="2986" y="1745"/>
                    <a:pt x="4731" y="1745"/>
                  </a:cubicBezTo>
                  <a:lnTo>
                    <a:pt x="5866" y="1745"/>
                  </a:lnTo>
                  <a:cubicBezTo>
                    <a:pt x="7801" y="1914"/>
                    <a:pt x="9735" y="2103"/>
                    <a:pt x="11732" y="2103"/>
                  </a:cubicBezTo>
                  <a:cubicBezTo>
                    <a:pt x="15075" y="2103"/>
                    <a:pt x="17619" y="1661"/>
                    <a:pt x="19974" y="694"/>
                  </a:cubicBezTo>
                  <a:lnTo>
                    <a:pt x="20142" y="610"/>
                  </a:lnTo>
                  <a:lnTo>
                    <a:pt x="19890"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6635494" y="647675"/>
              <a:ext cx="1456291" cy="1274280"/>
            </a:xfrm>
            <a:custGeom>
              <a:avLst/>
              <a:gdLst/>
              <a:ahLst/>
              <a:cxnLst/>
              <a:rect l="l" t="t" r="r" b="b"/>
              <a:pathLst>
                <a:path w="49324" h="49219" extrusionOk="0">
                  <a:moveTo>
                    <a:pt x="33639" y="694"/>
                  </a:moveTo>
                  <a:cubicBezTo>
                    <a:pt x="40136" y="694"/>
                    <a:pt x="44425" y="3154"/>
                    <a:pt x="46864" y="8053"/>
                  </a:cubicBezTo>
                  <a:cubicBezTo>
                    <a:pt x="48356" y="11038"/>
                    <a:pt x="48630" y="14718"/>
                    <a:pt x="47663" y="18481"/>
                  </a:cubicBezTo>
                  <a:cubicBezTo>
                    <a:pt x="46969" y="21445"/>
                    <a:pt x="45476" y="24515"/>
                    <a:pt x="43016" y="28110"/>
                  </a:cubicBezTo>
                  <a:cubicBezTo>
                    <a:pt x="40661" y="31621"/>
                    <a:pt x="37760" y="35111"/>
                    <a:pt x="33829" y="39148"/>
                  </a:cubicBezTo>
                  <a:cubicBezTo>
                    <a:pt x="30843" y="42302"/>
                    <a:pt x="28131" y="44761"/>
                    <a:pt x="24977" y="46506"/>
                  </a:cubicBezTo>
                  <a:cubicBezTo>
                    <a:pt x="22502" y="47808"/>
                    <a:pt x="19866" y="48509"/>
                    <a:pt x="17393" y="48509"/>
                  </a:cubicBezTo>
                  <a:cubicBezTo>
                    <a:pt x="16191" y="48509"/>
                    <a:pt x="15027" y="48343"/>
                    <a:pt x="13940" y="47999"/>
                  </a:cubicBezTo>
                  <a:cubicBezTo>
                    <a:pt x="10702" y="47032"/>
                    <a:pt x="7632" y="44404"/>
                    <a:pt x="5698" y="40725"/>
                  </a:cubicBezTo>
                  <a:cubicBezTo>
                    <a:pt x="3764" y="37319"/>
                    <a:pt x="2986" y="33366"/>
                    <a:pt x="2292" y="29687"/>
                  </a:cubicBezTo>
                  <a:cubicBezTo>
                    <a:pt x="1325" y="23905"/>
                    <a:pt x="799" y="17430"/>
                    <a:pt x="4037" y="12342"/>
                  </a:cubicBezTo>
                  <a:cubicBezTo>
                    <a:pt x="7023" y="7885"/>
                    <a:pt x="12363" y="5677"/>
                    <a:pt x="16126" y="4458"/>
                  </a:cubicBezTo>
                  <a:cubicBezTo>
                    <a:pt x="20688" y="2965"/>
                    <a:pt x="27416" y="694"/>
                    <a:pt x="33639" y="694"/>
                  </a:cubicBezTo>
                  <a:close/>
                  <a:moveTo>
                    <a:pt x="33639" y="0"/>
                  </a:moveTo>
                  <a:cubicBezTo>
                    <a:pt x="27332" y="0"/>
                    <a:pt x="20499" y="2271"/>
                    <a:pt x="15958" y="3764"/>
                  </a:cubicBezTo>
                  <a:cubicBezTo>
                    <a:pt x="12005" y="5067"/>
                    <a:pt x="6497" y="7254"/>
                    <a:pt x="3427" y="11984"/>
                  </a:cubicBezTo>
                  <a:cubicBezTo>
                    <a:pt x="0" y="17240"/>
                    <a:pt x="610" y="23905"/>
                    <a:pt x="1661" y="29771"/>
                  </a:cubicBezTo>
                  <a:cubicBezTo>
                    <a:pt x="2292" y="33534"/>
                    <a:pt x="3154" y="37487"/>
                    <a:pt x="5004" y="40998"/>
                  </a:cubicBezTo>
                  <a:cubicBezTo>
                    <a:pt x="7107" y="44846"/>
                    <a:pt x="10260" y="47642"/>
                    <a:pt x="13750" y="48693"/>
                  </a:cubicBezTo>
                  <a:cubicBezTo>
                    <a:pt x="14907" y="49050"/>
                    <a:pt x="16126" y="49219"/>
                    <a:pt x="17345" y="49219"/>
                  </a:cubicBezTo>
                  <a:cubicBezTo>
                    <a:pt x="19974" y="49219"/>
                    <a:pt x="22686" y="48441"/>
                    <a:pt x="25314" y="47116"/>
                  </a:cubicBezTo>
                  <a:cubicBezTo>
                    <a:pt x="28572" y="45371"/>
                    <a:pt x="31285" y="42827"/>
                    <a:pt x="34354" y="39674"/>
                  </a:cubicBezTo>
                  <a:cubicBezTo>
                    <a:pt x="38286" y="35553"/>
                    <a:pt x="41271" y="31958"/>
                    <a:pt x="43626" y="28468"/>
                  </a:cubicBezTo>
                  <a:cubicBezTo>
                    <a:pt x="46086" y="24872"/>
                    <a:pt x="47578" y="21719"/>
                    <a:pt x="48356" y="18649"/>
                  </a:cubicBezTo>
                  <a:cubicBezTo>
                    <a:pt x="49323" y="14718"/>
                    <a:pt x="49071" y="10849"/>
                    <a:pt x="47494" y="7780"/>
                  </a:cubicBezTo>
                  <a:cubicBezTo>
                    <a:pt x="44950" y="2629"/>
                    <a:pt x="40304" y="0"/>
                    <a:pt x="33639"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808690" y="808249"/>
              <a:ext cx="1104944" cy="938979"/>
            </a:xfrm>
            <a:custGeom>
              <a:avLst/>
              <a:gdLst/>
              <a:ahLst/>
              <a:cxnLst/>
              <a:rect l="l" t="t" r="r" b="b"/>
              <a:pathLst>
                <a:path w="37424" h="36268" extrusionOk="0">
                  <a:moveTo>
                    <a:pt x="24451" y="716"/>
                  </a:moveTo>
                  <a:cubicBezTo>
                    <a:pt x="28740" y="716"/>
                    <a:pt x="32167" y="2208"/>
                    <a:pt x="34438" y="5089"/>
                  </a:cubicBezTo>
                  <a:cubicBezTo>
                    <a:pt x="36183" y="7359"/>
                    <a:pt x="36709" y="9903"/>
                    <a:pt x="35847" y="12720"/>
                  </a:cubicBezTo>
                  <a:cubicBezTo>
                    <a:pt x="34964" y="15517"/>
                    <a:pt x="33219" y="18229"/>
                    <a:pt x="31642" y="20499"/>
                  </a:cubicBezTo>
                  <a:cubicBezTo>
                    <a:pt x="29623" y="23128"/>
                    <a:pt x="27437" y="25861"/>
                    <a:pt x="24893" y="28573"/>
                  </a:cubicBezTo>
                  <a:cubicBezTo>
                    <a:pt x="22959" y="30591"/>
                    <a:pt x="20856" y="32588"/>
                    <a:pt x="18396" y="33997"/>
                  </a:cubicBezTo>
                  <a:cubicBezTo>
                    <a:pt x="16483" y="35048"/>
                    <a:pt x="14549" y="35574"/>
                    <a:pt x="12615" y="35574"/>
                  </a:cubicBezTo>
                  <a:cubicBezTo>
                    <a:pt x="11837" y="35574"/>
                    <a:pt x="11038" y="35490"/>
                    <a:pt x="10344" y="35322"/>
                  </a:cubicBezTo>
                  <a:cubicBezTo>
                    <a:pt x="7884" y="34607"/>
                    <a:pt x="5614" y="32778"/>
                    <a:pt x="4121" y="30150"/>
                  </a:cubicBezTo>
                  <a:cubicBezTo>
                    <a:pt x="2733" y="27606"/>
                    <a:pt x="2103" y="24704"/>
                    <a:pt x="1682" y="22076"/>
                  </a:cubicBezTo>
                  <a:cubicBezTo>
                    <a:pt x="1682" y="21824"/>
                    <a:pt x="1577" y="21551"/>
                    <a:pt x="1577" y="21214"/>
                  </a:cubicBezTo>
                  <a:cubicBezTo>
                    <a:pt x="1051" y="17977"/>
                    <a:pt x="799" y="13141"/>
                    <a:pt x="3154" y="9462"/>
                  </a:cubicBezTo>
                  <a:cubicBezTo>
                    <a:pt x="4836" y="6939"/>
                    <a:pt x="7548" y="5089"/>
                    <a:pt x="11921" y="3512"/>
                  </a:cubicBezTo>
                  <a:cubicBezTo>
                    <a:pt x="15075" y="2292"/>
                    <a:pt x="19889" y="716"/>
                    <a:pt x="24451" y="716"/>
                  </a:cubicBezTo>
                  <a:close/>
                  <a:moveTo>
                    <a:pt x="24451" y="1"/>
                  </a:moveTo>
                  <a:cubicBezTo>
                    <a:pt x="19805" y="1"/>
                    <a:pt x="14906" y="1578"/>
                    <a:pt x="11669" y="2818"/>
                  </a:cubicBezTo>
                  <a:cubicBezTo>
                    <a:pt x="7191" y="4479"/>
                    <a:pt x="4310" y="6413"/>
                    <a:pt x="2544" y="9041"/>
                  </a:cubicBezTo>
                  <a:cubicBezTo>
                    <a:pt x="0" y="12973"/>
                    <a:pt x="358" y="17977"/>
                    <a:pt x="883" y="21382"/>
                  </a:cubicBezTo>
                  <a:cubicBezTo>
                    <a:pt x="883" y="21656"/>
                    <a:pt x="967" y="21908"/>
                    <a:pt x="967" y="22266"/>
                  </a:cubicBezTo>
                  <a:cubicBezTo>
                    <a:pt x="1409" y="24894"/>
                    <a:pt x="2019" y="27858"/>
                    <a:pt x="3511" y="30486"/>
                  </a:cubicBezTo>
                  <a:cubicBezTo>
                    <a:pt x="5088" y="33303"/>
                    <a:pt x="7548" y="35217"/>
                    <a:pt x="10176" y="35931"/>
                  </a:cubicBezTo>
                  <a:cubicBezTo>
                    <a:pt x="10954" y="36184"/>
                    <a:pt x="11753" y="36268"/>
                    <a:pt x="12615" y="36268"/>
                  </a:cubicBezTo>
                  <a:cubicBezTo>
                    <a:pt x="14633" y="36268"/>
                    <a:pt x="16736" y="35658"/>
                    <a:pt x="18754" y="34607"/>
                  </a:cubicBezTo>
                  <a:cubicBezTo>
                    <a:pt x="21298" y="33114"/>
                    <a:pt x="23400" y="31117"/>
                    <a:pt x="25335" y="29098"/>
                  </a:cubicBezTo>
                  <a:cubicBezTo>
                    <a:pt x="27963" y="26281"/>
                    <a:pt x="30233" y="23569"/>
                    <a:pt x="32167" y="20857"/>
                  </a:cubicBezTo>
                  <a:cubicBezTo>
                    <a:pt x="33828" y="18586"/>
                    <a:pt x="35573" y="15874"/>
                    <a:pt x="36456" y="12973"/>
                  </a:cubicBezTo>
                  <a:cubicBezTo>
                    <a:pt x="37423" y="9903"/>
                    <a:pt x="36898" y="7107"/>
                    <a:pt x="34964" y="4647"/>
                  </a:cubicBezTo>
                  <a:cubicBezTo>
                    <a:pt x="32504" y="1578"/>
                    <a:pt x="29014" y="1"/>
                    <a:pt x="244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6979377" y="953988"/>
              <a:ext cx="750526" cy="619056"/>
            </a:xfrm>
            <a:custGeom>
              <a:avLst/>
              <a:gdLst/>
              <a:ahLst/>
              <a:cxnLst/>
              <a:rect l="l" t="t" r="r" b="b"/>
              <a:pathLst>
                <a:path w="25420" h="23911" extrusionOk="0">
                  <a:moveTo>
                    <a:pt x="16925" y="679"/>
                  </a:moveTo>
                  <a:cubicBezTo>
                    <a:pt x="19196" y="679"/>
                    <a:pt x="20857" y="1310"/>
                    <a:pt x="22076" y="2613"/>
                  </a:cubicBezTo>
                  <a:lnTo>
                    <a:pt x="22076" y="2697"/>
                  </a:lnTo>
                  <a:lnTo>
                    <a:pt x="22266" y="2781"/>
                  </a:lnTo>
                  <a:cubicBezTo>
                    <a:pt x="23233" y="3055"/>
                    <a:pt x="23927" y="3580"/>
                    <a:pt x="24284" y="4274"/>
                  </a:cubicBezTo>
                  <a:cubicBezTo>
                    <a:pt x="24620" y="5157"/>
                    <a:pt x="24536" y="6208"/>
                    <a:pt x="24011" y="7617"/>
                  </a:cubicBezTo>
                  <a:cubicBezTo>
                    <a:pt x="23233" y="9614"/>
                    <a:pt x="21551" y="11717"/>
                    <a:pt x="20247" y="13399"/>
                  </a:cubicBezTo>
                  <a:cubicBezTo>
                    <a:pt x="18923" y="15060"/>
                    <a:pt x="17535" y="16889"/>
                    <a:pt x="15958" y="18550"/>
                  </a:cubicBezTo>
                  <a:cubicBezTo>
                    <a:pt x="14718" y="19790"/>
                    <a:pt x="13499" y="21094"/>
                    <a:pt x="11922" y="22061"/>
                  </a:cubicBezTo>
                  <a:cubicBezTo>
                    <a:pt x="10702" y="22755"/>
                    <a:pt x="9210" y="23196"/>
                    <a:pt x="7885" y="23196"/>
                  </a:cubicBezTo>
                  <a:cubicBezTo>
                    <a:pt x="7549" y="23196"/>
                    <a:pt x="7191" y="23196"/>
                    <a:pt x="6834" y="23112"/>
                  </a:cubicBezTo>
                  <a:cubicBezTo>
                    <a:pt x="5173" y="22755"/>
                    <a:pt x="3680" y="21703"/>
                    <a:pt x="2734" y="20232"/>
                  </a:cubicBezTo>
                  <a:cubicBezTo>
                    <a:pt x="1683" y="18550"/>
                    <a:pt x="1325" y="16637"/>
                    <a:pt x="1157" y="15144"/>
                  </a:cubicBezTo>
                  <a:cubicBezTo>
                    <a:pt x="1157" y="14976"/>
                    <a:pt x="1052" y="14786"/>
                    <a:pt x="1052" y="14618"/>
                  </a:cubicBezTo>
                  <a:cubicBezTo>
                    <a:pt x="716" y="11380"/>
                    <a:pt x="1157" y="9005"/>
                    <a:pt x="2377" y="7176"/>
                  </a:cubicBezTo>
                  <a:cubicBezTo>
                    <a:pt x="3344" y="5599"/>
                    <a:pt x="5089" y="4274"/>
                    <a:pt x="7717" y="3139"/>
                  </a:cubicBezTo>
                  <a:cubicBezTo>
                    <a:pt x="11312" y="1478"/>
                    <a:pt x="14466" y="679"/>
                    <a:pt x="16925" y="679"/>
                  </a:cubicBezTo>
                  <a:close/>
                  <a:moveTo>
                    <a:pt x="16908" y="1"/>
                  </a:moveTo>
                  <a:cubicBezTo>
                    <a:pt x="14318" y="1"/>
                    <a:pt x="11137" y="811"/>
                    <a:pt x="7465" y="2445"/>
                  </a:cubicBezTo>
                  <a:cubicBezTo>
                    <a:pt x="5698" y="3223"/>
                    <a:pt x="3260" y="4547"/>
                    <a:pt x="1767" y="6734"/>
                  </a:cubicBezTo>
                  <a:cubicBezTo>
                    <a:pt x="442" y="8752"/>
                    <a:pt x="1" y="11296"/>
                    <a:pt x="358" y="14618"/>
                  </a:cubicBezTo>
                  <a:cubicBezTo>
                    <a:pt x="358" y="14870"/>
                    <a:pt x="442" y="15060"/>
                    <a:pt x="442" y="15228"/>
                  </a:cubicBezTo>
                  <a:cubicBezTo>
                    <a:pt x="632" y="16805"/>
                    <a:pt x="1052" y="18823"/>
                    <a:pt x="2103" y="20568"/>
                  </a:cubicBezTo>
                  <a:cubicBezTo>
                    <a:pt x="3155" y="22229"/>
                    <a:pt x="4836" y="23469"/>
                    <a:pt x="6666" y="23806"/>
                  </a:cubicBezTo>
                  <a:cubicBezTo>
                    <a:pt x="7107" y="23911"/>
                    <a:pt x="7465" y="23911"/>
                    <a:pt x="7885" y="23911"/>
                  </a:cubicBezTo>
                  <a:cubicBezTo>
                    <a:pt x="9378" y="23911"/>
                    <a:pt x="10870" y="23469"/>
                    <a:pt x="12279" y="22586"/>
                  </a:cubicBezTo>
                  <a:cubicBezTo>
                    <a:pt x="13856" y="21703"/>
                    <a:pt x="15244" y="20316"/>
                    <a:pt x="16484" y="18991"/>
                  </a:cubicBezTo>
                  <a:cubicBezTo>
                    <a:pt x="18061" y="17330"/>
                    <a:pt x="19448" y="15501"/>
                    <a:pt x="20773" y="13819"/>
                  </a:cubicBezTo>
                  <a:lnTo>
                    <a:pt x="20857" y="13819"/>
                  </a:lnTo>
                  <a:cubicBezTo>
                    <a:pt x="22182" y="12074"/>
                    <a:pt x="23842" y="9972"/>
                    <a:pt x="24704" y="7869"/>
                  </a:cubicBezTo>
                  <a:cubicBezTo>
                    <a:pt x="25335" y="6293"/>
                    <a:pt x="25419" y="4989"/>
                    <a:pt x="24894" y="4022"/>
                  </a:cubicBezTo>
                  <a:cubicBezTo>
                    <a:pt x="24536" y="3139"/>
                    <a:pt x="23653" y="2529"/>
                    <a:pt x="22518" y="2088"/>
                  </a:cubicBezTo>
                  <a:cubicBezTo>
                    <a:pt x="21212" y="700"/>
                    <a:pt x="19315" y="1"/>
                    <a:pt x="1690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145133" y="1088594"/>
              <a:ext cx="416539" cy="311923"/>
            </a:xfrm>
            <a:custGeom>
              <a:avLst/>
              <a:gdLst/>
              <a:ahLst/>
              <a:cxnLst/>
              <a:rect l="l" t="t" r="r" b="b"/>
              <a:pathLst>
                <a:path w="14108" h="12048" extrusionOk="0">
                  <a:moveTo>
                    <a:pt x="10954" y="652"/>
                  </a:moveTo>
                  <a:cubicBezTo>
                    <a:pt x="12005" y="652"/>
                    <a:pt x="12699" y="925"/>
                    <a:pt x="12783" y="1367"/>
                  </a:cubicBezTo>
                  <a:cubicBezTo>
                    <a:pt x="13309" y="2586"/>
                    <a:pt x="10071" y="5740"/>
                    <a:pt x="9020" y="6791"/>
                  </a:cubicBezTo>
                  <a:cubicBezTo>
                    <a:pt x="8578" y="7317"/>
                    <a:pt x="8053" y="7842"/>
                    <a:pt x="7632" y="8368"/>
                  </a:cubicBezTo>
                  <a:cubicBezTo>
                    <a:pt x="7001" y="9146"/>
                    <a:pt x="6392" y="9945"/>
                    <a:pt x="5614" y="10554"/>
                  </a:cubicBezTo>
                  <a:cubicBezTo>
                    <a:pt x="4899" y="11080"/>
                    <a:pt x="4037" y="11353"/>
                    <a:pt x="3154" y="11353"/>
                  </a:cubicBezTo>
                  <a:cubicBezTo>
                    <a:pt x="2628" y="11353"/>
                    <a:pt x="1935" y="11248"/>
                    <a:pt x="1409" y="10639"/>
                  </a:cubicBezTo>
                  <a:cubicBezTo>
                    <a:pt x="968" y="10113"/>
                    <a:pt x="694" y="9335"/>
                    <a:pt x="799" y="8368"/>
                  </a:cubicBezTo>
                  <a:cubicBezTo>
                    <a:pt x="883" y="3637"/>
                    <a:pt x="6308" y="1094"/>
                    <a:pt x="10155" y="736"/>
                  </a:cubicBezTo>
                  <a:cubicBezTo>
                    <a:pt x="10428" y="736"/>
                    <a:pt x="10681" y="652"/>
                    <a:pt x="10954" y="652"/>
                  </a:cubicBezTo>
                  <a:close/>
                  <a:moveTo>
                    <a:pt x="10978" y="0"/>
                  </a:moveTo>
                  <a:cubicBezTo>
                    <a:pt x="10698" y="0"/>
                    <a:pt x="10396" y="14"/>
                    <a:pt x="10071" y="42"/>
                  </a:cubicBezTo>
                  <a:cubicBezTo>
                    <a:pt x="5950" y="400"/>
                    <a:pt x="169" y="3196"/>
                    <a:pt x="84" y="8368"/>
                  </a:cubicBezTo>
                  <a:cubicBezTo>
                    <a:pt x="0" y="9503"/>
                    <a:pt x="274" y="10470"/>
                    <a:pt x="883" y="11080"/>
                  </a:cubicBezTo>
                  <a:cubicBezTo>
                    <a:pt x="1409" y="11690"/>
                    <a:pt x="2187" y="12047"/>
                    <a:pt x="3154" y="12047"/>
                  </a:cubicBezTo>
                  <a:cubicBezTo>
                    <a:pt x="4121" y="12047"/>
                    <a:pt x="5172" y="11690"/>
                    <a:pt x="6055" y="11080"/>
                  </a:cubicBezTo>
                  <a:cubicBezTo>
                    <a:pt x="6833" y="10470"/>
                    <a:pt x="7527" y="9587"/>
                    <a:pt x="8242" y="8809"/>
                  </a:cubicBezTo>
                  <a:cubicBezTo>
                    <a:pt x="8578" y="8284"/>
                    <a:pt x="9020" y="7758"/>
                    <a:pt x="9545" y="7317"/>
                  </a:cubicBezTo>
                  <a:cubicBezTo>
                    <a:pt x="11921" y="4941"/>
                    <a:pt x="14108" y="2502"/>
                    <a:pt x="13498" y="1009"/>
                  </a:cubicBezTo>
                  <a:cubicBezTo>
                    <a:pt x="13201" y="345"/>
                    <a:pt x="12364" y="0"/>
                    <a:pt x="10978"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6901784" y="1436954"/>
              <a:ext cx="2276318" cy="3773804"/>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7202235" y="1606797"/>
              <a:ext cx="1983932" cy="3293156"/>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7504546" y="1777184"/>
              <a:ext cx="1691546" cy="2814165"/>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799417" y="1947001"/>
              <a:ext cx="1404770" cy="2334087"/>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076247" y="2117388"/>
              <a:ext cx="1135384" cy="1855070"/>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353108" y="2282856"/>
              <a:ext cx="866588" cy="1378798"/>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8629968" y="2436905"/>
              <a:ext cx="597173" cy="916118"/>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0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10"/>
        <p:cNvGrpSpPr/>
        <p:nvPr/>
      </p:nvGrpSpPr>
      <p:grpSpPr>
        <a:xfrm>
          <a:off x="0" y="0"/>
          <a:ext cx="0" cy="0"/>
          <a:chOff x="0" y="0"/>
          <a:chExt cx="0" cy="0"/>
        </a:xfrm>
      </p:grpSpPr>
      <p:sp>
        <p:nvSpPr>
          <p:cNvPr id="311" name="Google Shape;311;p13"/>
          <p:cNvSpPr txBox="1">
            <a:spLocks noGrp="1"/>
          </p:cNvSpPr>
          <p:nvPr>
            <p:ph type="title"/>
          </p:nvPr>
        </p:nvSpPr>
        <p:spPr>
          <a:xfrm>
            <a:off x="1949100" y="540000"/>
            <a:ext cx="5245800" cy="657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12" name="Google Shape;312;p13"/>
          <p:cNvSpPr txBox="1">
            <a:spLocks noGrp="1"/>
          </p:cNvSpPr>
          <p:nvPr>
            <p:ph type="subTitle" idx="1"/>
          </p:nvPr>
        </p:nvSpPr>
        <p:spPr>
          <a:xfrm>
            <a:off x="1949200" y="1938242"/>
            <a:ext cx="23160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3" name="Google Shape;313;p13"/>
          <p:cNvSpPr txBox="1">
            <a:spLocks noGrp="1"/>
          </p:cNvSpPr>
          <p:nvPr>
            <p:ph type="title" idx="2"/>
          </p:nvPr>
        </p:nvSpPr>
        <p:spPr>
          <a:xfrm>
            <a:off x="1949200" y="1540850"/>
            <a:ext cx="25557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14" name="Google Shape;314;p13"/>
          <p:cNvSpPr txBox="1">
            <a:spLocks noGrp="1"/>
          </p:cNvSpPr>
          <p:nvPr>
            <p:ph type="title" idx="3" hasCustomPrompt="1"/>
          </p:nvPr>
        </p:nvSpPr>
        <p:spPr>
          <a:xfrm>
            <a:off x="736300" y="1621611"/>
            <a:ext cx="1212900" cy="78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5" name="Google Shape;315;p13"/>
          <p:cNvSpPr txBox="1">
            <a:spLocks noGrp="1"/>
          </p:cNvSpPr>
          <p:nvPr>
            <p:ph type="subTitle" idx="4"/>
          </p:nvPr>
        </p:nvSpPr>
        <p:spPr>
          <a:xfrm>
            <a:off x="5784894" y="1938242"/>
            <a:ext cx="23160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6" name="Google Shape;316;p13"/>
          <p:cNvSpPr txBox="1">
            <a:spLocks noGrp="1"/>
          </p:cNvSpPr>
          <p:nvPr>
            <p:ph type="title" idx="5"/>
          </p:nvPr>
        </p:nvSpPr>
        <p:spPr>
          <a:xfrm>
            <a:off x="5784894" y="1540850"/>
            <a:ext cx="25557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17" name="Google Shape;317;p13"/>
          <p:cNvSpPr txBox="1">
            <a:spLocks noGrp="1"/>
          </p:cNvSpPr>
          <p:nvPr>
            <p:ph type="title" idx="6" hasCustomPrompt="1"/>
          </p:nvPr>
        </p:nvSpPr>
        <p:spPr>
          <a:xfrm>
            <a:off x="4572002" y="1621499"/>
            <a:ext cx="1212900" cy="78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8" name="Google Shape;318;p13"/>
          <p:cNvSpPr txBox="1">
            <a:spLocks noGrp="1"/>
          </p:cNvSpPr>
          <p:nvPr>
            <p:ph type="subTitle" idx="7"/>
          </p:nvPr>
        </p:nvSpPr>
        <p:spPr>
          <a:xfrm>
            <a:off x="1949200" y="3662423"/>
            <a:ext cx="23160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9" name="Google Shape;319;p13"/>
          <p:cNvSpPr txBox="1">
            <a:spLocks noGrp="1"/>
          </p:cNvSpPr>
          <p:nvPr>
            <p:ph type="title" idx="8"/>
          </p:nvPr>
        </p:nvSpPr>
        <p:spPr>
          <a:xfrm>
            <a:off x="1949200" y="3254575"/>
            <a:ext cx="25557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20" name="Google Shape;320;p13"/>
          <p:cNvSpPr txBox="1">
            <a:spLocks noGrp="1"/>
          </p:cNvSpPr>
          <p:nvPr>
            <p:ph type="title" idx="9" hasCustomPrompt="1"/>
          </p:nvPr>
        </p:nvSpPr>
        <p:spPr>
          <a:xfrm>
            <a:off x="736300" y="3343962"/>
            <a:ext cx="1212900" cy="78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1" name="Google Shape;321;p13"/>
          <p:cNvSpPr txBox="1">
            <a:spLocks noGrp="1"/>
          </p:cNvSpPr>
          <p:nvPr>
            <p:ph type="subTitle" idx="13"/>
          </p:nvPr>
        </p:nvSpPr>
        <p:spPr>
          <a:xfrm>
            <a:off x="5784894" y="3662423"/>
            <a:ext cx="23160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2" name="Google Shape;322;p13"/>
          <p:cNvSpPr txBox="1">
            <a:spLocks noGrp="1"/>
          </p:cNvSpPr>
          <p:nvPr>
            <p:ph type="title" idx="14"/>
          </p:nvPr>
        </p:nvSpPr>
        <p:spPr>
          <a:xfrm>
            <a:off x="5784894" y="3254575"/>
            <a:ext cx="25557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323" name="Google Shape;323;p13"/>
          <p:cNvSpPr txBox="1">
            <a:spLocks noGrp="1"/>
          </p:cNvSpPr>
          <p:nvPr>
            <p:ph type="title" idx="15" hasCustomPrompt="1"/>
          </p:nvPr>
        </p:nvSpPr>
        <p:spPr>
          <a:xfrm>
            <a:off x="4572000" y="3343962"/>
            <a:ext cx="1212900" cy="78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324" name="Google Shape;324;p13"/>
          <p:cNvPicPr preferRelativeResize="0"/>
          <p:nvPr/>
        </p:nvPicPr>
        <p:blipFill>
          <a:blip r:embed="rId2">
            <a:alphaModFix amt="60000"/>
          </a:blip>
          <a:stretch>
            <a:fillRect/>
          </a:stretch>
        </p:blipFill>
        <p:spPr>
          <a:xfrm>
            <a:off x="0" y="0"/>
            <a:ext cx="9144003" cy="5143507"/>
          </a:xfrm>
          <a:prstGeom prst="rect">
            <a:avLst/>
          </a:prstGeom>
          <a:noFill/>
          <a:ln>
            <a:noFill/>
          </a:ln>
        </p:spPr>
      </p:pic>
      <p:sp>
        <p:nvSpPr>
          <p:cNvPr id="325" name="Google Shape;325;p13"/>
          <p:cNvSpPr/>
          <p:nvPr/>
        </p:nvSpPr>
        <p:spPr>
          <a:xfrm rot="-5400000">
            <a:off x="7767675" y="-1061025"/>
            <a:ext cx="1927450" cy="3644075"/>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5400000">
            <a:off x="7823400" y="-959575"/>
            <a:ext cx="1679875" cy="3179950"/>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5400000">
            <a:off x="7880450" y="-860500"/>
            <a:ext cx="1432300" cy="2717425"/>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5400000">
            <a:off x="7934050" y="-756975"/>
            <a:ext cx="1189475" cy="2253850"/>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rot="-5400000">
            <a:off x="7981350" y="-646050"/>
            <a:ext cx="961375" cy="1791300"/>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rot="-5400000">
            <a:off x="8024975" y="-536725"/>
            <a:ext cx="733775" cy="1331400"/>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5400000">
            <a:off x="8064400" y="-433700"/>
            <a:ext cx="505650" cy="884625"/>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5400000" flipH="1">
            <a:off x="-428452" y="-585805"/>
            <a:ext cx="2452016" cy="2169110"/>
          </a:xfrm>
          <a:custGeom>
            <a:avLst/>
            <a:gdLst/>
            <a:ahLst/>
            <a:cxnLst/>
            <a:rect l="l" t="t" r="r" b="b"/>
            <a:pathLst>
              <a:path w="104787" h="92697" extrusionOk="0">
                <a:moveTo>
                  <a:pt x="101969" y="0"/>
                </a:moveTo>
                <a:lnTo>
                  <a:pt x="101275" y="273"/>
                </a:lnTo>
                <a:lnTo>
                  <a:pt x="101359" y="442"/>
                </a:lnTo>
                <a:cubicBezTo>
                  <a:pt x="103987" y="7884"/>
                  <a:pt x="102410" y="16651"/>
                  <a:pt x="97238" y="22685"/>
                </a:cubicBezTo>
                <a:cubicBezTo>
                  <a:pt x="96103" y="24094"/>
                  <a:pt x="94695" y="25313"/>
                  <a:pt x="93307" y="26638"/>
                </a:cubicBezTo>
                <a:cubicBezTo>
                  <a:pt x="91898" y="27942"/>
                  <a:pt x="90406" y="29266"/>
                  <a:pt x="89102" y="30843"/>
                </a:cubicBezTo>
                <a:cubicBezTo>
                  <a:pt x="82353" y="39084"/>
                  <a:pt x="82269" y="50900"/>
                  <a:pt x="82269" y="60361"/>
                </a:cubicBezTo>
                <a:cubicBezTo>
                  <a:pt x="82269" y="64398"/>
                  <a:pt x="82269" y="68939"/>
                  <a:pt x="80692" y="72976"/>
                </a:cubicBezTo>
                <a:cubicBezTo>
                  <a:pt x="78148" y="79725"/>
                  <a:pt x="71315" y="84371"/>
                  <a:pt x="64125" y="84371"/>
                </a:cubicBezTo>
                <a:lnTo>
                  <a:pt x="63515" y="84371"/>
                </a:lnTo>
                <a:cubicBezTo>
                  <a:pt x="62023" y="84371"/>
                  <a:pt x="60530" y="84098"/>
                  <a:pt x="59058" y="83845"/>
                </a:cubicBezTo>
                <a:cubicBezTo>
                  <a:pt x="57292" y="83572"/>
                  <a:pt x="55547" y="83320"/>
                  <a:pt x="53886" y="83320"/>
                </a:cubicBezTo>
                <a:cubicBezTo>
                  <a:pt x="53003" y="83320"/>
                  <a:pt x="52225" y="83320"/>
                  <a:pt x="51426" y="83488"/>
                </a:cubicBezTo>
                <a:cubicBezTo>
                  <a:pt x="48441" y="84014"/>
                  <a:pt x="45918" y="85759"/>
                  <a:pt x="43374" y="87440"/>
                </a:cubicBezTo>
                <a:cubicBezTo>
                  <a:pt x="41797" y="88576"/>
                  <a:pt x="40136" y="89711"/>
                  <a:pt x="38370" y="90489"/>
                </a:cubicBezTo>
                <a:cubicBezTo>
                  <a:pt x="36016" y="91540"/>
                  <a:pt x="33388" y="91982"/>
                  <a:pt x="30486" y="91982"/>
                </a:cubicBezTo>
                <a:cubicBezTo>
                  <a:pt x="25840" y="91982"/>
                  <a:pt x="21025" y="90762"/>
                  <a:pt x="17010" y="89438"/>
                </a:cubicBezTo>
                <a:cubicBezTo>
                  <a:pt x="16043" y="89186"/>
                  <a:pt x="14907" y="88828"/>
                  <a:pt x="14192" y="88050"/>
                </a:cubicBezTo>
                <a:cubicBezTo>
                  <a:pt x="13225" y="87167"/>
                  <a:pt x="12973" y="85864"/>
                  <a:pt x="12616" y="84455"/>
                </a:cubicBezTo>
                <a:cubicBezTo>
                  <a:pt x="12447" y="83656"/>
                  <a:pt x="12279" y="82878"/>
                  <a:pt x="12006" y="82184"/>
                </a:cubicBezTo>
                <a:cubicBezTo>
                  <a:pt x="11228" y="80082"/>
                  <a:pt x="9546" y="78673"/>
                  <a:pt x="7885" y="77265"/>
                </a:cubicBezTo>
                <a:cubicBezTo>
                  <a:pt x="6918" y="76403"/>
                  <a:pt x="5972" y="75604"/>
                  <a:pt x="5173" y="74637"/>
                </a:cubicBezTo>
                <a:cubicBezTo>
                  <a:pt x="2377" y="71147"/>
                  <a:pt x="2103" y="66500"/>
                  <a:pt x="2377" y="63157"/>
                </a:cubicBezTo>
                <a:cubicBezTo>
                  <a:pt x="2545" y="60803"/>
                  <a:pt x="3071" y="58343"/>
                  <a:pt x="3596" y="55988"/>
                </a:cubicBezTo>
                <a:cubicBezTo>
                  <a:pt x="3954" y="54411"/>
                  <a:pt x="4290" y="52750"/>
                  <a:pt x="4563" y="51068"/>
                </a:cubicBezTo>
                <a:cubicBezTo>
                  <a:pt x="5530" y="44761"/>
                  <a:pt x="5089" y="38117"/>
                  <a:pt x="3239" y="31978"/>
                </a:cubicBezTo>
                <a:cubicBezTo>
                  <a:pt x="3071" y="31200"/>
                  <a:pt x="2818" y="30485"/>
                  <a:pt x="2545" y="29792"/>
                </a:cubicBezTo>
                <a:cubicBezTo>
                  <a:pt x="1851" y="27416"/>
                  <a:pt x="968" y="24977"/>
                  <a:pt x="968" y="22433"/>
                </a:cubicBezTo>
                <a:cubicBezTo>
                  <a:pt x="716" y="15516"/>
                  <a:pt x="5867" y="9734"/>
                  <a:pt x="11039" y="4394"/>
                </a:cubicBezTo>
                <a:lnTo>
                  <a:pt x="11228" y="4289"/>
                </a:lnTo>
                <a:lnTo>
                  <a:pt x="10702" y="3763"/>
                </a:lnTo>
                <a:lnTo>
                  <a:pt x="10597" y="3869"/>
                </a:lnTo>
                <a:cubicBezTo>
                  <a:pt x="5257" y="9377"/>
                  <a:pt x="1" y="15243"/>
                  <a:pt x="274" y="22517"/>
                </a:cubicBezTo>
                <a:cubicBezTo>
                  <a:pt x="358" y="25061"/>
                  <a:pt x="1136" y="27521"/>
                  <a:pt x="1935" y="29960"/>
                </a:cubicBezTo>
                <a:cubicBezTo>
                  <a:pt x="2103" y="30675"/>
                  <a:pt x="2377" y="31453"/>
                  <a:pt x="2629" y="32146"/>
                </a:cubicBezTo>
                <a:cubicBezTo>
                  <a:pt x="4395" y="38285"/>
                  <a:pt x="4816" y="44761"/>
                  <a:pt x="3869" y="50984"/>
                </a:cubicBezTo>
                <a:cubicBezTo>
                  <a:pt x="3596" y="52645"/>
                  <a:pt x="3239" y="54222"/>
                  <a:pt x="2902" y="55904"/>
                </a:cubicBezTo>
                <a:cubicBezTo>
                  <a:pt x="2377" y="58259"/>
                  <a:pt x="1851" y="60719"/>
                  <a:pt x="1662" y="63157"/>
                </a:cubicBezTo>
                <a:cubicBezTo>
                  <a:pt x="1410" y="66584"/>
                  <a:pt x="1662" y="71399"/>
                  <a:pt x="4647" y="75078"/>
                </a:cubicBezTo>
                <a:cubicBezTo>
                  <a:pt x="5446" y="76045"/>
                  <a:pt x="6497" y="76928"/>
                  <a:pt x="7444" y="77790"/>
                </a:cubicBezTo>
                <a:cubicBezTo>
                  <a:pt x="9126" y="79199"/>
                  <a:pt x="10597" y="80502"/>
                  <a:pt x="11396" y="82437"/>
                </a:cubicBezTo>
                <a:cubicBezTo>
                  <a:pt x="11648" y="83046"/>
                  <a:pt x="11838" y="83845"/>
                  <a:pt x="12006" y="84623"/>
                </a:cubicBezTo>
                <a:cubicBezTo>
                  <a:pt x="12279" y="86032"/>
                  <a:pt x="12616" y="87525"/>
                  <a:pt x="13667" y="88576"/>
                </a:cubicBezTo>
                <a:cubicBezTo>
                  <a:pt x="14550" y="89438"/>
                  <a:pt x="15769" y="89795"/>
                  <a:pt x="16736" y="90153"/>
                </a:cubicBezTo>
                <a:cubicBezTo>
                  <a:pt x="20857" y="91456"/>
                  <a:pt x="25756" y="92697"/>
                  <a:pt x="30486" y="92697"/>
                </a:cubicBezTo>
                <a:cubicBezTo>
                  <a:pt x="33472" y="92697"/>
                  <a:pt x="36184" y="92171"/>
                  <a:pt x="38644" y="91120"/>
                </a:cubicBezTo>
                <a:cubicBezTo>
                  <a:pt x="40473" y="90321"/>
                  <a:pt x="42134" y="89186"/>
                  <a:pt x="43816" y="88050"/>
                </a:cubicBezTo>
                <a:cubicBezTo>
                  <a:pt x="46170" y="86389"/>
                  <a:pt x="48714" y="84707"/>
                  <a:pt x="51595" y="84182"/>
                </a:cubicBezTo>
                <a:cubicBezTo>
                  <a:pt x="52309" y="84014"/>
                  <a:pt x="53003" y="84014"/>
                  <a:pt x="53886" y="84014"/>
                </a:cubicBezTo>
                <a:cubicBezTo>
                  <a:pt x="55547" y="84014"/>
                  <a:pt x="57208" y="84287"/>
                  <a:pt x="58869" y="84539"/>
                </a:cubicBezTo>
                <a:cubicBezTo>
                  <a:pt x="60446" y="84812"/>
                  <a:pt x="61939" y="85065"/>
                  <a:pt x="63515" y="85065"/>
                </a:cubicBezTo>
                <a:cubicBezTo>
                  <a:pt x="63720" y="85072"/>
                  <a:pt x="63924" y="85076"/>
                  <a:pt x="64129" y="85076"/>
                </a:cubicBezTo>
                <a:cubicBezTo>
                  <a:pt x="71623" y="85076"/>
                  <a:pt x="78746" y="80228"/>
                  <a:pt x="81386" y="73249"/>
                </a:cubicBezTo>
                <a:cubicBezTo>
                  <a:pt x="82963" y="69044"/>
                  <a:pt x="82963" y="64482"/>
                  <a:pt x="82963" y="60361"/>
                </a:cubicBezTo>
                <a:cubicBezTo>
                  <a:pt x="82963" y="50984"/>
                  <a:pt x="82963" y="39337"/>
                  <a:pt x="89628" y="31284"/>
                </a:cubicBezTo>
                <a:cubicBezTo>
                  <a:pt x="90931" y="29792"/>
                  <a:pt x="92340" y="28467"/>
                  <a:pt x="93833" y="27164"/>
                </a:cubicBezTo>
                <a:cubicBezTo>
                  <a:pt x="95136" y="25839"/>
                  <a:pt x="96545" y="24536"/>
                  <a:pt x="97764" y="23127"/>
                </a:cubicBezTo>
                <a:cubicBezTo>
                  <a:pt x="103104" y="16904"/>
                  <a:pt x="104786" y="7884"/>
                  <a:pt x="102053" y="189"/>
                </a:cubicBezTo>
                <a:lnTo>
                  <a:pt x="101969"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5400000" flipH="1">
            <a:off x="723986" y="338834"/>
            <a:ext cx="557435" cy="971685"/>
          </a:xfrm>
          <a:custGeom>
            <a:avLst/>
            <a:gdLst/>
            <a:ahLst/>
            <a:cxnLst/>
            <a:rect l="l" t="t" r="r" b="b"/>
            <a:pathLst>
              <a:path w="23822" h="41525" extrusionOk="0">
                <a:moveTo>
                  <a:pt x="12342" y="695"/>
                </a:moveTo>
                <a:cubicBezTo>
                  <a:pt x="13835" y="695"/>
                  <a:pt x="15328" y="1136"/>
                  <a:pt x="16736" y="1998"/>
                </a:cubicBezTo>
                <a:cubicBezTo>
                  <a:pt x="23128" y="5951"/>
                  <a:pt x="22686" y="15328"/>
                  <a:pt x="22329" y="22161"/>
                </a:cubicBezTo>
                <a:cubicBezTo>
                  <a:pt x="22245" y="22854"/>
                  <a:pt x="22245" y="23464"/>
                  <a:pt x="22245" y="24074"/>
                </a:cubicBezTo>
                <a:cubicBezTo>
                  <a:pt x="22076" y="27417"/>
                  <a:pt x="21803" y="31348"/>
                  <a:pt x="20142" y="34775"/>
                </a:cubicBezTo>
                <a:cubicBezTo>
                  <a:pt x="18397" y="38265"/>
                  <a:pt x="15159" y="40641"/>
                  <a:pt x="11901" y="40809"/>
                </a:cubicBezTo>
                <a:cubicBezTo>
                  <a:pt x="11837" y="40811"/>
                  <a:pt x="11772" y="40812"/>
                  <a:pt x="11708" y="40812"/>
                </a:cubicBezTo>
                <a:cubicBezTo>
                  <a:pt x="8451" y="40812"/>
                  <a:pt x="5220" y="38727"/>
                  <a:pt x="3323" y="35469"/>
                </a:cubicBezTo>
                <a:cubicBezTo>
                  <a:pt x="1389" y="32063"/>
                  <a:pt x="968" y="28111"/>
                  <a:pt x="863" y="24957"/>
                </a:cubicBezTo>
                <a:cubicBezTo>
                  <a:pt x="695" y="18481"/>
                  <a:pt x="1220" y="13225"/>
                  <a:pt x="2629" y="8936"/>
                </a:cubicBezTo>
                <a:cubicBezTo>
                  <a:pt x="4206" y="4101"/>
                  <a:pt x="8221" y="695"/>
                  <a:pt x="12342" y="695"/>
                </a:cubicBezTo>
                <a:close/>
                <a:moveTo>
                  <a:pt x="12342" y="1"/>
                </a:moveTo>
                <a:cubicBezTo>
                  <a:pt x="7969" y="1"/>
                  <a:pt x="3596" y="3680"/>
                  <a:pt x="1914" y="8663"/>
                </a:cubicBezTo>
                <a:cubicBezTo>
                  <a:pt x="527" y="13036"/>
                  <a:pt x="1" y="18397"/>
                  <a:pt x="169" y="25041"/>
                </a:cubicBezTo>
                <a:cubicBezTo>
                  <a:pt x="253" y="28195"/>
                  <a:pt x="695" y="32315"/>
                  <a:pt x="2713" y="35826"/>
                </a:cubicBezTo>
                <a:cubicBezTo>
                  <a:pt x="4731" y="39232"/>
                  <a:pt x="8137" y="41524"/>
                  <a:pt x="11564" y="41524"/>
                </a:cubicBezTo>
                <a:lnTo>
                  <a:pt x="11901" y="41524"/>
                </a:lnTo>
                <a:cubicBezTo>
                  <a:pt x="15412" y="41335"/>
                  <a:pt x="18923" y="38791"/>
                  <a:pt x="20752" y="35028"/>
                </a:cubicBezTo>
                <a:cubicBezTo>
                  <a:pt x="22518" y="31538"/>
                  <a:pt x="22770" y="27585"/>
                  <a:pt x="22938" y="24074"/>
                </a:cubicBezTo>
                <a:cubicBezTo>
                  <a:pt x="22938" y="23548"/>
                  <a:pt x="22938" y="22939"/>
                  <a:pt x="23044" y="22329"/>
                </a:cubicBezTo>
                <a:lnTo>
                  <a:pt x="23044" y="22245"/>
                </a:lnTo>
                <a:cubicBezTo>
                  <a:pt x="23380" y="15244"/>
                  <a:pt x="23821" y="5593"/>
                  <a:pt x="17073" y="1389"/>
                </a:cubicBezTo>
                <a:cubicBezTo>
                  <a:pt x="15580" y="421"/>
                  <a:pt x="13919" y="1"/>
                  <a:pt x="1234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5400000" flipH="1">
            <a:off x="-245183" y="821471"/>
            <a:ext cx="730103" cy="637627"/>
          </a:xfrm>
          <a:custGeom>
            <a:avLst/>
            <a:gdLst/>
            <a:ahLst/>
            <a:cxnLst/>
            <a:rect l="l" t="t" r="r" b="b"/>
            <a:pathLst>
              <a:path w="31201" h="27249" extrusionOk="0">
                <a:moveTo>
                  <a:pt x="4394" y="0"/>
                </a:moveTo>
                <a:lnTo>
                  <a:pt x="3785" y="190"/>
                </a:lnTo>
                <a:lnTo>
                  <a:pt x="3785" y="358"/>
                </a:lnTo>
                <a:cubicBezTo>
                  <a:pt x="5782" y="5614"/>
                  <a:pt x="5004" y="12089"/>
                  <a:pt x="1577" y="18145"/>
                </a:cubicBezTo>
                <a:lnTo>
                  <a:pt x="1409" y="18502"/>
                </a:lnTo>
                <a:cubicBezTo>
                  <a:pt x="967" y="19364"/>
                  <a:pt x="442" y="20247"/>
                  <a:pt x="274" y="21214"/>
                </a:cubicBezTo>
                <a:cubicBezTo>
                  <a:pt x="0" y="22265"/>
                  <a:pt x="105" y="23653"/>
                  <a:pt x="1157" y="24452"/>
                </a:cubicBezTo>
                <a:cubicBezTo>
                  <a:pt x="1682" y="24977"/>
                  <a:pt x="2376" y="25146"/>
                  <a:pt x="3343" y="25146"/>
                </a:cubicBezTo>
                <a:cubicBezTo>
                  <a:pt x="3785" y="25146"/>
                  <a:pt x="4310" y="25146"/>
                  <a:pt x="4731" y="25062"/>
                </a:cubicBezTo>
                <a:cubicBezTo>
                  <a:pt x="5236" y="25002"/>
                  <a:pt x="5773" y="24943"/>
                  <a:pt x="6230" y="24943"/>
                </a:cubicBezTo>
                <a:cubicBezTo>
                  <a:pt x="6420" y="24943"/>
                  <a:pt x="6595" y="24953"/>
                  <a:pt x="6749" y="24977"/>
                </a:cubicBezTo>
                <a:cubicBezTo>
                  <a:pt x="7632" y="25146"/>
                  <a:pt x="8515" y="25587"/>
                  <a:pt x="9377" y="26029"/>
                </a:cubicBezTo>
                <a:cubicBezTo>
                  <a:pt x="10260" y="26554"/>
                  <a:pt x="11227" y="27080"/>
                  <a:pt x="12278" y="27248"/>
                </a:cubicBezTo>
                <a:lnTo>
                  <a:pt x="12720" y="27248"/>
                </a:lnTo>
                <a:cubicBezTo>
                  <a:pt x="15075" y="27248"/>
                  <a:pt x="16925" y="25146"/>
                  <a:pt x="17619" y="24284"/>
                </a:cubicBezTo>
                <a:cubicBezTo>
                  <a:pt x="18060" y="23653"/>
                  <a:pt x="18502" y="23043"/>
                  <a:pt x="18922" y="22433"/>
                </a:cubicBezTo>
                <a:cubicBezTo>
                  <a:pt x="19553" y="21382"/>
                  <a:pt x="20247" y="20331"/>
                  <a:pt x="21025" y="19553"/>
                </a:cubicBezTo>
                <a:cubicBezTo>
                  <a:pt x="21824" y="18754"/>
                  <a:pt x="22707" y="18145"/>
                  <a:pt x="23653" y="17619"/>
                </a:cubicBezTo>
                <a:cubicBezTo>
                  <a:pt x="24367" y="17093"/>
                  <a:pt x="25145" y="16568"/>
                  <a:pt x="25860" y="16042"/>
                </a:cubicBezTo>
                <a:cubicBezTo>
                  <a:pt x="29708" y="12615"/>
                  <a:pt x="30591" y="7023"/>
                  <a:pt x="31116" y="1577"/>
                </a:cubicBezTo>
                <a:lnTo>
                  <a:pt x="31200" y="1409"/>
                </a:lnTo>
                <a:lnTo>
                  <a:pt x="30486" y="1325"/>
                </a:lnTo>
                <a:lnTo>
                  <a:pt x="30401" y="1493"/>
                </a:lnTo>
                <a:cubicBezTo>
                  <a:pt x="29876" y="6833"/>
                  <a:pt x="29098" y="12279"/>
                  <a:pt x="25335" y="15516"/>
                </a:cubicBezTo>
                <a:cubicBezTo>
                  <a:pt x="24704" y="16042"/>
                  <a:pt x="23926" y="16568"/>
                  <a:pt x="23232" y="17009"/>
                </a:cubicBezTo>
                <a:cubicBezTo>
                  <a:pt x="22349" y="17619"/>
                  <a:pt x="21382" y="18229"/>
                  <a:pt x="20604" y="19028"/>
                </a:cubicBezTo>
                <a:cubicBezTo>
                  <a:pt x="19637" y="19890"/>
                  <a:pt x="19027" y="20941"/>
                  <a:pt x="18312" y="21992"/>
                </a:cubicBezTo>
                <a:cubicBezTo>
                  <a:pt x="17871" y="22602"/>
                  <a:pt x="17535" y="23317"/>
                  <a:pt x="17093" y="23926"/>
                </a:cubicBezTo>
                <a:cubicBezTo>
                  <a:pt x="16427" y="24673"/>
                  <a:pt x="14772" y="26564"/>
                  <a:pt x="12631" y="26564"/>
                </a:cubicBezTo>
                <a:cubicBezTo>
                  <a:pt x="12542" y="26564"/>
                  <a:pt x="12453" y="26561"/>
                  <a:pt x="12363" y="26554"/>
                </a:cubicBezTo>
                <a:cubicBezTo>
                  <a:pt x="11395" y="26386"/>
                  <a:pt x="10618" y="25945"/>
                  <a:pt x="9650" y="25419"/>
                </a:cubicBezTo>
                <a:cubicBezTo>
                  <a:pt x="8767" y="24977"/>
                  <a:pt x="7884" y="24452"/>
                  <a:pt x="6833" y="24284"/>
                </a:cubicBezTo>
                <a:lnTo>
                  <a:pt x="6139" y="24284"/>
                </a:lnTo>
                <a:cubicBezTo>
                  <a:pt x="5614" y="24284"/>
                  <a:pt x="5172" y="24368"/>
                  <a:pt x="4647" y="24368"/>
                </a:cubicBezTo>
                <a:cubicBezTo>
                  <a:pt x="4205" y="24452"/>
                  <a:pt x="3785" y="24452"/>
                  <a:pt x="3343" y="24452"/>
                </a:cubicBezTo>
                <a:cubicBezTo>
                  <a:pt x="2544" y="24452"/>
                  <a:pt x="2019" y="24284"/>
                  <a:pt x="1577" y="23926"/>
                </a:cubicBezTo>
                <a:cubicBezTo>
                  <a:pt x="967" y="23401"/>
                  <a:pt x="715" y="22349"/>
                  <a:pt x="883" y="21298"/>
                </a:cubicBezTo>
                <a:cubicBezTo>
                  <a:pt x="1157" y="20499"/>
                  <a:pt x="1577" y="19637"/>
                  <a:pt x="2019" y="18838"/>
                </a:cubicBezTo>
                <a:lnTo>
                  <a:pt x="2208" y="18502"/>
                </a:lnTo>
                <a:cubicBezTo>
                  <a:pt x="5698" y="12279"/>
                  <a:pt x="6497" y="5530"/>
                  <a:pt x="4478" y="106"/>
                </a:cubicBezTo>
                <a:lnTo>
                  <a:pt x="439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5400000" flipH="1">
            <a:off x="-110633" y="947644"/>
            <a:ext cx="303568" cy="389680"/>
          </a:xfrm>
          <a:custGeom>
            <a:avLst/>
            <a:gdLst/>
            <a:ahLst/>
            <a:cxnLst/>
            <a:rect l="l" t="t" r="r" b="b"/>
            <a:pathLst>
              <a:path w="12973" h="16653" extrusionOk="0">
                <a:moveTo>
                  <a:pt x="2272" y="1"/>
                </a:moveTo>
                <a:lnTo>
                  <a:pt x="1578" y="169"/>
                </a:lnTo>
                <a:lnTo>
                  <a:pt x="1662" y="358"/>
                </a:lnTo>
                <a:cubicBezTo>
                  <a:pt x="2545" y="4815"/>
                  <a:pt x="2103" y="9546"/>
                  <a:pt x="358" y="13835"/>
                </a:cubicBezTo>
                <a:cubicBezTo>
                  <a:pt x="169" y="14192"/>
                  <a:pt x="1" y="14634"/>
                  <a:pt x="85" y="15075"/>
                </a:cubicBezTo>
                <a:cubicBezTo>
                  <a:pt x="169" y="16042"/>
                  <a:pt x="1136" y="16568"/>
                  <a:pt x="2019" y="16652"/>
                </a:cubicBezTo>
                <a:lnTo>
                  <a:pt x="2103" y="16652"/>
                </a:lnTo>
                <a:cubicBezTo>
                  <a:pt x="3239" y="16652"/>
                  <a:pt x="4206" y="15937"/>
                  <a:pt x="5257" y="15159"/>
                </a:cubicBezTo>
                <a:lnTo>
                  <a:pt x="8242" y="12889"/>
                </a:lnTo>
                <a:cubicBezTo>
                  <a:pt x="9104" y="12258"/>
                  <a:pt x="9987" y="11480"/>
                  <a:pt x="10597" y="10513"/>
                </a:cubicBezTo>
                <a:cubicBezTo>
                  <a:pt x="11123" y="9630"/>
                  <a:pt x="11291" y="8684"/>
                  <a:pt x="11564" y="7801"/>
                </a:cubicBezTo>
                <a:lnTo>
                  <a:pt x="12973" y="800"/>
                </a:lnTo>
                <a:lnTo>
                  <a:pt x="12258" y="610"/>
                </a:lnTo>
                <a:lnTo>
                  <a:pt x="10870" y="7633"/>
                </a:lnTo>
                <a:cubicBezTo>
                  <a:pt x="10681" y="8495"/>
                  <a:pt x="10429" y="9378"/>
                  <a:pt x="9987" y="10155"/>
                </a:cubicBezTo>
                <a:cubicBezTo>
                  <a:pt x="9462" y="11039"/>
                  <a:pt x="8579" y="11732"/>
                  <a:pt x="7801" y="12363"/>
                </a:cubicBezTo>
                <a:lnTo>
                  <a:pt x="4815" y="14634"/>
                </a:lnTo>
                <a:cubicBezTo>
                  <a:pt x="3932" y="15327"/>
                  <a:pt x="3070" y="15937"/>
                  <a:pt x="2103" y="15937"/>
                </a:cubicBezTo>
                <a:lnTo>
                  <a:pt x="2019" y="15937"/>
                </a:lnTo>
                <a:cubicBezTo>
                  <a:pt x="1494" y="15853"/>
                  <a:pt x="884" y="15517"/>
                  <a:pt x="779" y="14991"/>
                </a:cubicBezTo>
                <a:cubicBezTo>
                  <a:pt x="695" y="14718"/>
                  <a:pt x="884" y="14360"/>
                  <a:pt x="1052" y="14024"/>
                </a:cubicBezTo>
                <a:cubicBezTo>
                  <a:pt x="2797" y="9735"/>
                  <a:pt x="3239" y="4815"/>
                  <a:pt x="2356" y="169"/>
                </a:cubicBezTo>
                <a:lnTo>
                  <a:pt x="227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5400000" flipH="1">
            <a:off x="841571" y="583856"/>
            <a:ext cx="344401" cy="522499"/>
          </a:xfrm>
          <a:custGeom>
            <a:avLst/>
            <a:gdLst/>
            <a:ahLst/>
            <a:cxnLst/>
            <a:rect l="l" t="t" r="r" b="b"/>
            <a:pathLst>
              <a:path w="14718" h="22329" extrusionOk="0">
                <a:moveTo>
                  <a:pt x="8578" y="694"/>
                </a:moveTo>
                <a:cubicBezTo>
                  <a:pt x="9987" y="779"/>
                  <a:pt x="11038" y="1493"/>
                  <a:pt x="11648" y="2713"/>
                </a:cubicBezTo>
                <a:cubicBezTo>
                  <a:pt x="13834" y="6918"/>
                  <a:pt x="10428" y="17072"/>
                  <a:pt x="8494" y="20142"/>
                </a:cubicBezTo>
                <a:cubicBezTo>
                  <a:pt x="8053" y="20668"/>
                  <a:pt x="7716" y="21193"/>
                  <a:pt x="7106" y="21467"/>
                </a:cubicBezTo>
                <a:cubicBezTo>
                  <a:pt x="6913" y="21544"/>
                  <a:pt x="6689" y="21582"/>
                  <a:pt x="6452" y="21582"/>
                </a:cubicBezTo>
                <a:cubicBezTo>
                  <a:pt x="5916" y="21582"/>
                  <a:pt x="5310" y="21389"/>
                  <a:pt x="4815" y="21025"/>
                </a:cubicBezTo>
                <a:cubicBezTo>
                  <a:pt x="4121" y="20415"/>
                  <a:pt x="3679" y="19532"/>
                  <a:pt x="3322" y="18733"/>
                </a:cubicBezTo>
                <a:cubicBezTo>
                  <a:pt x="1661" y="14970"/>
                  <a:pt x="883" y="7170"/>
                  <a:pt x="3511" y="3238"/>
                </a:cubicBezTo>
                <a:cubicBezTo>
                  <a:pt x="4562" y="1577"/>
                  <a:pt x="6139" y="694"/>
                  <a:pt x="8158" y="694"/>
                </a:cubicBezTo>
                <a:close/>
                <a:moveTo>
                  <a:pt x="8158" y="1"/>
                </a:moveTo>
                <a:cubicBezTo>
                  <a:pt x="5866" y="1"/>
                  <a:pt x="4121" y="968"/>
                  <a:pt x="2902" y="2797"/>
                </a:cubicBezTo>
                <a:cubicBezTo>
                  <a:pt x="0" y="7359"/>
                  <a:pt x="1136" y="15685"/>
                  <a:pt x="2628" y="19007"/>
                </a:cubicBezTo>
                <a:cubicBezTo>
                  <a:pt x="3070" y="19890"/>
                  <a:pt x="3511" y="20836"/>
                  <a:pt x="4373" y="21551"/>
                </a:cubicBezTo>
                <a:cubicBezTo>
                  <a:pt x="5004" y="21992"/>
                  <a:pt x="5698" y="22329"/>
                  <a:pt x="6392" y="22329"/>
                </a:cubicBezTo>
                <a:cubicBezTo>
                  <a:pt x="6749" y="22329"/>
                  <a:pt x="7106" y="22244"/>
                  <a:pt x="7443" y="22076"/>
                </a:cubicBezTo>
                <a:cubicBezTo>
                  <a:pt x="8158" y="21803"/>
                  <a:pt x="8578" y="21109"/>
                  <a:pt x="9020" y="20499"/>
                </a:cubicBezTo>
                <a:cubicBezTo>
                  <a:pt x="10786" y="17787"/>
                  <a:pt x="14717" y="7170"/>
                  <a:pt x="12257" y="2355"/>
                </a:cubicBezTo>
                <a:cubicBezTo>
                  <a:pt x="11564" y="863"/>
                  <a:pt x="10344" y="85"/>
                  <a:pt x="8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5400000" flipH="1">
            <a:off x="107794" y="-805730"/>
            <a:ext cx="1254544" cy="1887725"/>
          </a:xfrm>
          <a:custGeom>
            <a:avLst/>
            <a:gdLst/>
            <a:ahLst/>
            <a:cxnLst/>
            <a:rect l="l" t="t" r="r" b="b"/>
            <a:pathLst>
              <a:path w="53613" h="80672" extrusionOk="0">
                <a:moveTo>
                  <a:pt x="49492" y="1"/>
                </a:moveTo>
                <a:lnTo>
                  <a:pt x="48966" y="337"/>
                </a:lnTo>
                <a:lnTo>
                  <a:pt x="49050" y="527"/>
                </a:lnTo>
                <a:cubicBezTo>
                  <a:pt x="51679" y="4458"/>
                  <a:pt x="52898" y="8747"/>
                  <a:pt x="52372" y="12784"/>
                </a:cubicBezTo>
                <a:cubicBezTo>
                  <a:pt x="51763" y="17430"/>
                  <a:pt x="48966" y="21362"/>
                  <a:pt x="46254" y="25230"/>
                </a:cubicBezTo>
                <a:cubicBezTo>
                  <a:pt x="45203" y="26702"/>
                  <a:pt x="44047" y="28195"/>
                  <a:pt x="43101" y="29771"/>
                </a:cubicBezTo>
                <a:cubicBezTo>
                  <a:pt x="39064" y="36352"/>
                  <a:pt x="37130" y="44236"/>
                  <a:pt x="37571" y="51931"/>
                </a:cubicBezTo>
                <a:cubicBezTo>
                  <a:pt x="37655" y="53424"/>
                  <a:pt x="37845" y="55001"/>
                  <a:pt x="38013" y="56493"/>
                </a:cubicBezTo>
                <a:cubicBezTo>
                  <a:pt x="38454" y="60173"/>
                  <a:pt x="38896" y="64020"/>
                  <a:pt x="37929" y="67615"/>
                </a:cubicBezTo>
                <a:cubicBezTo>
                  <a:pt x="36793" y="72009"/>
                  <a:pt x="33450" y="75857"/>
                  <a:pt x="29161" y="77959"/>
                </a:cubicBezTo>
                <a:cubicBezTo>
                  <a:pt x="26395" y="79285"/>
                  <a:pt x="23183" y="79989"/>
                  <a:pt x="19886" y="79989"/>
                </a:cubicBezTo>
                <a:cubicBezTo>
                  <a:pt x="18373" y="79989"/>
                  <a:pt x="16842" y="79840"/>
                  <a:pt x="15327" y="79536"/>
                </a:cubicBezTo>
                <a:cubicBezTo>
                  <a:pt x="12510" y="78927"/>
                  <a:pt x="10681" y="77959"/>
                  <a:pt x="9630" y="76383"/>
                </a:cubicBezTo>
                <a:cubicBezTo>
                  <a:pt x="8831" y="75247"/>
                  <a:pt x="8579" y="73755"/>
                  <a:pt x="8305" y="72262"/>
                </a:cubicBezTo>
                <a:cubicBezTo>
                  <a:pt x="8137" y="71211"/>
                  <a:pt x="7969" y="70159"/>
                  <a:pt x="7527" y="69108"/>
                </a:cubicBezTo>
                <a:cubicBezTo>
                  <a:pt x="7002" y="67699"/>
                  <a:pt x="6119" y="66480"/>
                  <a:pt x="5152" y="65261"/>
                </a:cubicBezTo>
                <a:cubicBezTo>
                  <a:pt x="4731" y="64651"/>
                  <a:pt x="4206" y="64020"/>
                  <a:pt x="3764" y="63326"/>
                </a:cubicBezTo>
                <a:cubicBezTo>
                  <a:pt x="2271" y="60867"/>
                  <a:pt x="1472" y="58070"/>
                  <a:pt x="695" y="55274"/>
                </a:cubicBezTo>
                <a:cubicBezTo>
                  <a:pt x="3154" y="45540"/>
                  <a:pt x="3491" y="35217"/>
                  <a:pt x="1914" y="25398"/>
                </a:cubicBezTo>
                <a:cubicBezTo>
                  <a:pt x="1830" y="24873"/>
                  <a:pt x="1746" y="24431"/>
                  <a:pt x="1662" y="23906"/>
                </a:cubicBezTo>
                <a:cubicBezTo>
                  <a:pt x="1304" y="21446"/>
                  <a:pt x="863" y="19007"/>
                  <a:pt x="1052" y="16547"/>
                </a:cubicBezTo>
                <a:cubicBezTo>
                  <a:pt x="1388" y="11985"/>
                  <a:pt x="3848" y="7444"/>
                  <a:pt x="8410" y="2881"/>
                </a:cubicBezTo>
                <a:lnTo>
                  <a:pt x="8495" y="2797"/>
                </a:lnTo>
                <a:lnTo>
                  <a:pt x="7969" y="2272"/>
                </a:lnTo>
                <a:lnTo>
                  <a:pt x="7885" y="2440"/>
                </a:lnTo>
                <a:cubicBezTo>
                  <a:pt x="3238" y="7002"/>
                  <a:pt x="695" y="11733"/>
                  <a:pt x="337" y="16463"/>
                </a:cubicBezTo>
                <a:cubicBezTo>
                  <a:pt x="169" y="19007"/>
                  <a:pt x="610" y="21551"/>
                  <a:pt x="1052" y="24074"/>
                </a:cubicBezTo>
                <a:cubicBezTo>
                  <a:pt x="1136" y="24515"/>
                  <a:pt x="1220" y="25041"/>
                  <a:pt x="1220" y="25483"/>
                </a:cubicBezTo>
                <a:cubicBezTo>
                  <a:pt x="2797" y="35301"/>
                  <a:pt x="2440" y="45540"/>
                  <a:pt x="1" y="55190"/>
                </a:cubicBezTo>
                <a:lnTo>
                  <a:pt x="1" y="55274"/>
                </a:lnTo>
                <a:lnTo>
                  <a:pt x="1" y="55358"/>
                </a:lnTo>
                <a:cubicBezTo>
                  <a:pt x="779" y="58239"/>
                  <a:pt x="1578" y="61140"/>
                  <a:pt x="3238" y="63768"/>
                </a:cubicBezTo>
                <a:cubicBezTo>
                  <a:pt x="3680" y="64378"/>
                  <a:pt x="4100" y="65071"/>
                  <a:pt x="4626" y="65702"/>
                </a:cubicBezTo>
                <a:cubicBezTo>
                  <a:pt x="5509" y="66837"/>
                  <a:pt x="6392" y="68057"/>
                  <a:pt x="6918" y="69381"/>
                </a:cubicBezTo>
                <a:cubicBezTo>
                  <a:pt x="7254" y="70328"/>
                  <a:pt x="7443" y="71379"/>
                  <a:pt x="7612" y="72346"/>
                </a:cubicBezTo>
                <a:cubicBezTo>
                  <a:pt x="7885" y="73923"/>
                  <a:pt x="8221" y="75500"/>
                  <a:pt x="9104" y="76824"/>
                </a:cubicBezTo>
                <a:cubicBezTo>
                  <a:pt x="10240" y="78485"/>
                  <a:pt x="12258" y="79620"/>
                  <a:pt x="15243" y="80146"/>
                </a:cubicBezTo>
                <a:cubicBezTo>
                  <a:pt x="16820" y="80503"/>
                  <a:pt x="18481" y="80672"/>
                  <a:pt x="20058" y="80672"/>
                </a:cubicBezTo>
                <a:cubicBezTo>
                  <a:pt x="23380" y="80672"/>
                  <a:pt x="26618" y="79978"/>
                  <a:pt x="29435" y="78569"/>
                </a:cubicBezTo>
                <a:cubicBezTo>
                  <a:pt x="33976" y="76383"/>
                  <a:pt x="37403" y="72346"/>
                  <a:pt x="38622" y="67805"/>
                </a:cubicBezTo>
                <a:cubicBezTo>
                  <a:pt x="39590" y="64020"/>
                  <a:pt x="39148" y="60173"/>
                  <a:pt x="38707" y="56409"/>
                </a:cubicBezTo>
                <a:cubicBezTo>
                  <a:pt x="38538" y="54917"/>
                  <a:pt x="38370" y="53424"/>
                  <a:pt x="38265" y="51931"/>
                </a:cubicBezTo>
                <a:cubicBezTo>
                  <a:pt x="37845" y="44320"/>
                  <a:pt x="39758" y="36604"/>
                  <a:pt x="43710" y="30129"/>
                </a:cubicBezTo>
                <a:cubicBezTo>
                  <a:pt x="44677" y="28552"/>
                  <a:pt x="45729" y="27059"/>
                  <a:pt x="46780" y="25567"/>
                </a:cubicBezTo>
                <a:cubicBezTo>
                  <a:pt x="49576" y="21719"/>
                  <a:pt x="52456" y="17682"/>
                  <a:pt x="53087" y="12868"/>
                </a:cubicBezTo>
                <a:cubicBezTo>
                  <a:pt x="53613" y="8663"/>
                  <a:pt x="52372" y="4206"/>
                  <a:pt x="49576" y="85"/>
                </a:cubicBezTo>
                <a:lnTo>
                  <a:pt x="4949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5400000" flipH="1">
            <a:off x="80018" y="-639192"/>
            <a:ext cx="987878" cy="1545804"/>
          </a:xfrm>
          <a:custGeom>
            <a:avLst/>
            <a:gdLst/>
            <a:ahLst/>
            <a:cxnLst/>
            <a:rect l="l" t="t" r="r" b="b"/>
            <a:pathLst>
              <a:path w="42217" h="66060" extrusionOk="0">
                <a:moveTo>
                  <a:pt x="38979" y="0"/>
                </a:moveTo>
                <a:lnTo>
                  <a:pt x="38370" y="358"/>
                </a:lnTo>
                <a:lnTo>
                  <a:pt x="38454" y="526"/>
                </a:lnTo>
                <a:cubicBezTo>
                  <a:pt x="40556" y="3680"/>
                  <a:pt x="41523" y="7191"/>
                  <a:pt x="41166" y="10429"/>
                </a:cubicBezTo>
                <a:cubicBezTo>
                  <a:pt x="40745" y="14297"/>
                  <a:pt x="38538" y="17619"/>
                  <a:pt x="36435" y="20773"/>
                </a:cubicBezTo>
                <a:cubicBezTo>
                  <a:pt x="35657" y="21992"/>
                  <a:pt x="34858" y="23232"/>
                  <a:pt x="34165" y="24368"/>
                </a:cubicBezTo>
                <a:cubicBezTo>
                  <a:pt x="31095" y="29792"/>
                  <a:pt x="29518" y="36183"/>
                  <a:pt x="29792" y="42323"/>
                </a:cubicBezTo>
                <a:cubicBezTo>
                  <a:pt x="29792" y="43458"/>
                  <a:pt x="29960" y="44782"/>
                  <a:pt x="30044" y="45918"/>
                </a:cubicBezTo>
                <a:cubicBezTo>
                  <a:pt x="30317" y="48882"/>
                  <a:pt x="30654" y="51952"/>
                  <a:pt x="29876" y="54853"/>
                </a:cubicBezTo>
                <a:cubicBezTo>
                  <a:pt x="28993" y="58448"/>
                  <a:pt x="26365" y="61770"/>
                  <a:pt x="23043" y="63599"/>
                </a:cubicBezTo>
                <a:cubicBezTo>
                  <a:pt x="20856" y="64756"/>
                  <a:pt x="18228" y="65365"/>
                  <a:pt x="15516" y="65365"/>
                </a:cubicBezTo>
                <a:cubicBezTo>
                  <a:pt x="14465" y="65365"/>
                  <a:pt x="13309" y="65281"/>
                  <a:pt x="12257" y="65092"/>
                </a:cubicBezTo>
                <a:cubicBezTo>
                  <a:pt x="10071" y="64756"/>
                  <a:pt x="8578" y="63957"/>
                  <a:pt x="7716" y="62821"/>
                </a:cubicBezTo>
                <a:cubicBezTo>
                  <a:pt x="7001" y="61854"/>
                  <a:pt x="6749" y="60635"/>
                  <a:pt x="6476" y="59310"/>
                </a:cubicBezTo>
                <a:cubicBezTo>
                  <a:pt x="6307" y="58532"/>
                  <a:pt x="6139" y="57733"/>
                  <a:pt x="5866" y="56956"/>
                </a:cubicBezTo>
                <a:cubicBezTo>
                  <a:pt x="5424" y="55820"/>
                  <a:pt x="4731" y="54853"/>
                  <a:pt x="4037" y="53886"/>
                </a:cubicBezTo>
                <a:cubicBezTo>
                  <a:pt x="3679" y="53360"/>
                  <a:pt x="3238" y="52751"/>
                  <a:pt x="2986" y="52225"/>
                </a:cubicBezTo>
                <a:cubicBezTo>
                  <a:pt x="2544" y="51426"/>
                  <a:pt x="2103" y="50564"/>
                  <a:pt x="1745" y="49513"/>
                </a:cubicBezTo>
                <a:cubicBezTo>
                  <a:pt x="1325" y="48188"/>
                  <a:pt x="967" y="46780"/>
                  <a:pt x="694" y="45560"/>
                </a:cubicBezTo>
                <a:cubicBezTo>
                  <a:pt x="2628" y="37592"/>
                  <a:pt x="3070" y="29182"/>
                  <a:pt x="2018" y="21214"/>
                </a:cubicBezTo>
                <a:cubicBezTo>
                  <a:pt x="1934" y="20773"/>
                  <a:pt x="1850" y="20331"/>
                  <a:pt x="1850" y="19974"/>
                </a:cubicBezTo>
                <a:cubicBezTo>
                  <a:pt x="1493" y="17976"/>
                  <a:pt x="1220" y="15958"/>
                  <a:pt x="1409" y="14024"/>
                </a:cubicBezTo>
                <a:cubicBezTo>
                  <a:pt x="1661" y="10344"/>
                  <a:pt x="3595" y="6581"/>
                  <a:pt x="6917" y="2734"/>
                </a:cubicBezTo>
                <a:lnTo>
                  <a:pt x="7106" y="2629"/>
                </a:lnTo>
                <a:lnTo>
                  <a:pt x="6581" y="2103"/>
                </a:lnTo>
                <a:lnTo>
                  <a:pt x="6392" y="2292"/>
                </a:lnTo>
                <a:cubicBezTo>
                  <a:pt x="2986" y="6224"/>
                  <a:pt x="1051" y="10092"/>
                  <a:pt x="694" y="13940"/>
                </a:cubicBezTo>
                <a:cubicBezTo>
                  <a:pt x="526" y="15958"/>
                  <a:pt x="799" y="18060"/>
                  <a:pt x="1135" y="20079"/>
                </a:cubicBezTo>
                <a:cubicBezTo>
                  <a:pt x="1135" y="20499"/>
                  <a:pt x="1220" y="20857"/>
                  <a:pt x="1325" y="21298"/>
                </a:cubicBezTo>
                <a:cubicBezTo>
                  <a:pt x="2376" y="29182"/>
                  <a:pt x="1934" y="37592"/>
                  <a:pt x="0" y="45476"/>
                </a:cubicBezTo>
                <a:lnTo>
                  <a:pt x="0" y="45560"/>
                </a:lnTo>
                <a:lnTo>
                  <a:pt x="0" y="45644"/>
                </a:lnTo>
                <a:cubicBezTo>
                  <a:pt x="273" y="46969"/>
                  <a:pt x="610" y="48357"/>
                  <a:pt x="1135" y="49765"/>
                </a:cubicBezTo>
                <a:cubicBezTo>
                  <a:pt x="1493" y="50816"/>
                  <a:pt x="1850" y="51699"/>
                  <a:pt x="2376" y="52561"/>
                </a:cubicBezTo>
                <a:cubicBezTo>
                  <a:pt x="2712" y="53087"/>
                  <a:pt x="3070" y="53718"/>
                  <a:pt x="3511" y="54327"/>
                </a:cubicBezTo>
                <a:cubicBezTo>
                  <a:pt x="4121" y="55189"/>
                  <a:pt x="4815" y="56157"/>
                  <a:pt x="5172" y="57208"/>
                </a:cubicBezTo>
                <a:cubicBezTo>
                  <a:pt x="5424" y="57923"/>
                  <a:pt x="5614" y="58701"/>
                  <a:pt x="5782" y="59499"/>
                </a:cubicBezTo>
                <a:cubicBezTo>
                  <a:pt x="6055" y="60803"/>
                  <a:pt x="6307" y="62128"/>
                  <a:pt x="7190" y="63179"/>
                </a:cubicBezTo>
                <a:cubicBezTo>
                  <a:pt x="8158" y="64482"/>
                  <a:pt x="9818" y="65365"/>
                  <a:pt x="12089" y="65807"/>
                </a:cubicBezTo>
                <a:cubicBezTo>
                  <a:pt x="13224" y="65975"/>
                  <a:pt x="14360" y="66059"/>
                  <a:pt x="15516" y="66059"/>
                </a:cubicBezTo>
                <a:cubicBezTo>
                  <a:pt x="18396" y="66059"/>
                  <a:pt x="21109" y="65449"/>
                  <a:pt x="23400" y="64230"/>
                </a:cubicBezTo>
                <a:cubicBezTo>
                  <a:pt x="26890" y="62296"/>
                  <a:pt x="29602" y="58869"/>
                  <a:pt x="30569" y="55021"/>
                </a:cubicBezTo>
                <a:cubicBezTo>
                  <a:pt x="31368" y="52036"/>
                  <a:pt x="31011" y="48882"/>
                  <a:pt x="30759" y="45918"/>
                </a:cubicBezTo>
                <a:cubicBezTo>
                  <a:pt x="30654" y="44677"/>
                  <a:pt x="30485" y="43458"/>
                  <a:pt x="30485" y="42238"/>
                </a:cubicBezTo>
                <a:cubicBezTo>
                  <a:pt x="30233" y="36268"/>
                  <a:pt x="31705" y="30065"/>
                  <a:pt x="34774" y="24704"/>
                </a:cubicBezTo>
                <a:cubicBezTo>
                  <a:pt x="35489" y="23569"/>
                  <a:pt x="36267" y="22349"/>
                  <a:pt x="37066" y="21214"/>
                </a:cubicBezTo>
                <a:cubicBezTo>
                  <a:pt x="39168" y="17871"/>
                  <a:pt x="41439" y="14549"/>
                  <a:pt x="41881" y="10513"/>
                </a:cubicBezTo>
                <a:cubicBezTo>
                  <a:pt x="42217" y="7107"/>
                  <a:pt x="41271" y="3427"/>
                  <a:pt x="39063" y="190"/>
                </a:cubicBezTo>
                <a:lnTo>
                  <a:pt x="3897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5400000" flipH="1">
            <a:off x="53424" y="-472900"/>
            <a:ext cx="721258" cy="1205357"/>
          </a:xfrm>
          <a:custGeom>
            <a:avLst/>
            <a:gdLst/>
            <a:ahLst/>
            <a:cxnLst/>
            <a:rect l="l" t="t" r="r" b="b"/>
            <a:pathLst>
              <a:path w="30823" h="51511" extrusionOk="0">
                <a:moveTo>
                  <a:pt x="28383" y="1"/>
                </a:moveTo>
                <a:lnTo>
                  <a:pt x="27753" y="358"/>
                </a:lnTo>
                <a:lnTo>
                  <a:pt x="27858" y="527"/>
                </a:lnTo>
                <a:cubicBezTo>
                  <a:pt x="29435" y="2986"/>
                  <a:pt x="30128" y="5699"/>
                  <a:pt x="29960" y="8158"/>
                </a:cubicBezTo>
                <a:cubicBezTo>
                  <a:pt x="29687" y="11123"/>
                  <a:pt x="28110" y="13856"/>
                  <a:pt x="26617" y="16484"/>
                </a:cubicBezTo>
                <a:cubicBezTo>
                  <a:pt x="26176" y="17262"/>
                  <a:pt x="25650" y="18145"/>
                  <a:pt x="25230" y="19007"/>
                </a:cubicBezTo>
                <a:cubicBezTo>
                  <a:pt x="23022" y="23317"/>
                  <a:pt x="21887" y="27942"/>
                  <a:pt x="21887" y="32589"/>
                </a:cubicBezTo>
                <a:cubicBezTo>
                  <a:pt x="21887" y="33556"/>
                  <a:pt x="21971" y="34523"/>
                  <a:pt x="22076" y="35406"/>
                </a:cubicBezTo>
                <a:cubicBezTo>
                  <a:pt x="22160" y="37593"/>
                  <a:pt x="22328" y="39863"/>
                  <a:pt x="21803" y="42050"/>
                </a:cubicBezTo>
                <a:cubicBezTo>
                  <a:pt x="21109" y="45035"/>
                  <a:pt x="19343" y="47663"/>
                  <a:pt x="16988" y="49156"/>
                </a:cubicBezTo>
                <a:cubicBezTo>
                  <a:pt x="15327" y="50207"/>
                  <a:pt x="13141" y="50817"/>
                  <a:pt x="10849" y="50817"/>
                </a:cubicBezTo>
                <a:cubicBezTo>
                  <a:pt x="10323" y="50817"/>
                  <a:pt x="9714" y="50817"/>
                  <a:pt x="9104" y="50733"/>
                </a:cubicBezTo>
                <a:cubicBezTo>
                  <a:pt x="7527" y="50459"/>
                  <a:pt x="6392" y="49934"/>
                  <a:pt x="5677" y="49156"/>
                </a:cubicBezTo>
                <a:cubicBezTo>
                  <a:pt x="5067" y="48357"/>
                  <a:pt x="4815" y="47390"/>
                  <a:pt x="4542" y="46339"/>
                </a:cubicBezTo>
                <a:cubicBezTo>
                  <a:pt x="4374" y="45813"/>
                  <a:pt x="4289" y="45287"/>
                  <a:pt x="4100" y="44762"/>
                </a:cubicBezTo>
                <a:cubicBezTo>
                  <a:pt x="3764" y="43984"/>
                  <a:pt x="3322" y="43185"/>
                  <a:pt x="2881" y="42491"/>
                </a:cubicBezTo>
                <a:cubicBezTo>
                  <a:pt x="2629" y="42050"/>
                  <a:pt x="2355" y="41524"/>
                  <a:pt x="2103" y="40999"/>
                </a:cubicBezTo>
                <a:cubicBezTo>
                  <a:pt x="1746" y="40389"/>
                  <a:pt x="1577" y="39695"/>
                  <a:pt x="1304" y="38896"/>
                </a:cubicBezTo>
                <a:cubicBezTo>
                  <a:pt x="1052" y="37929"/>
                  <a:pt x="863" y="36983"/>
                  <a:pt x="694" y="35827"/>
                </a:cubicBezTo>
                <a:cubicBezTo>
                  <a:pt x="2103" y="29435"/>
                  <a:pt x="2523" y="23128"/>
                  <a:pt x="1998" y="17010"/>
                </a:cubicBezTo>
                <a:cubicBezTo>
                  <a:pt x="1998" y="16652"/>
                  <a:pt x="1914" y="16295"/>
                  <a:pt x="1914" y="15958"/>
                </a:cubicBezTo>
                <a:cubicBezTo>
                  <a:pt x="1746" y="14466"/>
                  <a:pt x="1577" y="12889"/>
                  <a:pt x="1746" y="11396"/>
                </a:cubicBezTo>
                <a:cubicBezTo>
                  <a:pt x="1998" y="8600"/>
                  <a:pt x="3238" y="5699"/>
                  <a:pt x="5509" y="2545"/>
                </a:cubicBezTo>
                <a:lnTo>
                  <a:pt x="5593" y="2377"/>
                </a:lnTo>
                <a:lnTo>
                  <a:pt x="5067" y="2019"/>
                </a:lnTo>
                <a:lnTo>
                  <a:pt x="4983" y="2103"/>
                </a:lnTo>
                <a:cubicBezTo>
                  <a:pt x="2629" y="5446"/>
                  <a:pt x="1304" y="8411"/>
                  <a:pt x="1052" y="11312"/>
                </a:cubicBezTo>
                <a:cubicBezTo>
                  <a:pt x="863" y="12889"/>
                  <a:pt x="1052" y="14466"/>
                  <a:pt x="1220" y="16043"/>
                </a:cubicBezTo>
                <a:cubicBezTo>
                  <a:pt x="1220" y="16379"/>
                  <a:pt x="1304" y="16736"/>
                  <a:pt x="1304" y="17010"/>
                </a:cubicBezTo>
                <a:cubicBezTo>
                  <a:pt x="1830" y="23128"/>
                  <a:pt x="1388" y="29435"/>
                  <a:pt x="1" y="35742"/>
                </a:cubicBezTo>
                <a:lnTo>
                  <a:pt x="1" y="35827"/>
                </a:lnTo>
                <a:lnTo>
                  <a:pt x="1" y="35932"/>
                </a:lnTo>
                <a:cubicBezTo>
                  <a:pt x="169" y="37067"/>
                  <a:pt x="337" y="38118"/>
                  <a:pt x="610" y="39085"/>
                </a:cubicBezTo>
                <a:cubicBezTo>
                  <a:pt x="863" y="39947"/>
                  <a:pt x="1136" y="40662"/>
                  <a:pt x="1472" y="41272"/>
                </a:cubicBezTo>
                <a:cubicBezTo>
                  <a:pt x="1746" y="41882"/>
                  <a:pt x="1998" y="42407"/>
                  <a:pt x="2271" y="42849"/>
                </a:cubicBezTo>
                <a:cubicBezTo>
                  <a:pt x="2713" y="43542"/>
                  <a:pt x="3154" y="44236"/>
                  <a:pt x="3406" y="45035"/>
                </a:cubicBezTo>
                <a:cubicBezTo>
                  <a:pt x="3575" y="45561"/>
                  <a:pt x="3764" y="46086"/>
                  <a:pt x="3848" y="46528"/>
                </a:cubicBezTo>
                <a:cubicBezTo>
                  <a:pt x="4205" y="47579"/>
                  <a:pt x="4458" y="48714"/>
                  <a:pt x="5151" y="49597"/>
                </a:cubicBezTo>
                <a:cubicBezTo>
                  <a:pt x="6034" y="50544"/>
                  <a:pt x="7254" y="51174"/>
                  <a:pt x="9020" y="51427"/>
                </a:cubicBezTo>
                <a:cubicBezTo>
                  <a:pt x="9630" y="51511"/>
                  <a:pt x="10239" y="51511"/>
                  <a:pt x="10849" y="51511"/>
                </a:cubicBezTo>
                <a:cubicBezTo>
                  <a:pt x="13225" y="51511"/>
                  <a:pt x="15580" y="50901"/>
                  <a:pt x="17346" y="49766"/>
                </a:cubicBezTo>
                <a:cubicBezTo>
                  <a:pt x="19869" y="48105"/>
                  <a:pt x="21719" y="45393"/>
                  <a:pt x="22497" y="42134"/>
                </a:cubicBezTo>
                <a:cubicBezTo>
                  <a:pt x="23022" y="39947"/>
                  <a:pt x="22854" y="37593"/>
                  <a:pt x="22770" y="35301"/>
                </a:cubicBezTo>
                <a:cubicBezTo>
                  <a:pt x="22686" y="34439"/>
                  <a:pt x="22602" y="33472"/>
                  <a:pt x="22602" y="32589"/>
                </a:cubicBezTo>
                <a:cubicBezTo>
                  <a:pt x="22602" y="28132"/>
                  <a:pt x="23737" y="23485"/>
                  <a:pt x="25839" y="19364"/>
                </a:cubicBezTo>
                <a:cubicBezTo>
                  <a:pt x="26281" y="18481"/>
                  <a:pt x="26807" y="17619"/>
                  <a:pt x="27227" y="16820"/>
                </a:cubicBezTo>
                <a:cubicBezTo>
                  <a:pt x="28804" y="14108"/>
                  <a:pt x="30381" y="11396"/>
                  <a:pt x="30654" y="8243"/>
                </a:cubicBezTo>
                <a:cubicBezTo>
                  <a:pt x="30822" y="5530"/>
                  <a:pt x="30128" y="2713"/>
                  <a:pt x="28467" y="190"/>
                </a:cubicBezTo>
                <a:lnTo>
                  <a:pt x="28383"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5400000" flipH="1">
            <a:off x="24654" y="-306865"/>
            <a:ext cx="459038" cy="864911"/>
          </a:xfrm>
          <a:custGeom>
            <a:avLst/>
            <a:gdLst/>
            <a:ahLst/>
            <a:cxnLst/>
            <a:rect l="l" t="t" r="r" b="b"/>
            <a:pathLst>
              <a:path w="19617" h="36962" extrusionOk="0">
                <a:moveTo>
                  <a:pt x="17956" y="0"/>
                </a:moveTo>
                <a:lnTo>
                  <a:pt x="17346" y="358"/>
                </a:lnTo>
                <a:lnTo>
                  <a:pt x="17430" y="526"/>
                </a:lnTo>
                <a:cubicBezTo>
                  <a:pt x="18397" y="2187"/>
                  <a:pt x="18923" y="4037"/>
                  <a:pt x="18839" y="5866"/>
                </a:cubicBezTo>
                <a:cubicBezTo>
                  <a:pt x="18754" y="8158"/>
                  <a:pt x="17871" y="10260"/>
                  <a:pt x="16904" y="12363"/>
                </a:cubicBezTo>
                <a:cubicBezTo>
                  <a:pt x="16736" y="12783"/>
                  <a:pt x="16547" y="13225"/>
                  <a:pt x="16379" y="13666"/>
                </a:cubicBezTo>
                <a:cubicBezTo>
                  <a:pt x="15075" y="16736"/>
                  <a:pt x="14360" y="19890"/>
                  <a:pt x="14192" y="22875"/>
                </a:cubicBezTo>
                <a:lnTo>
                  <a:pt x="14192" y="24872"/>
                </a:lnTo>
                <a:cubicBezTo>
                  <a:pt x="14108" y="26281"/>
                  <a:pt x="14108" y="27774"/>
                  <a:pt x="13835" y="29266"/>
                </a:cubicBezTo>
                <a:cubicBezTo>
                  <a:pt x="13309" y="31705"/>
                  <a:pt x="12342" y="33555"/>
                  <a:pt x="10954" y="34691"/>
                </a:cubicBezTo>
                <a:cubicBezTo>
                  <a:pt x="9800" y="35748"/>
                  <a:pt x="8134" y="36276"/>
                  <a:pt x="6417" y="36276"/>
                </a:cubicBezTo>
                <a:cubicBezTo>
                  <a:pt x="6290" y="36276"/>
                  <a:pt x="6162" y="36273"/>
                  <a:pt x="6035" y="36268"/>
                </a:cubicBezTo>
                <a:cubicBezTo>
                  <a:pt x="5425" y="36268"/>
                  <a:pt x="4458" y="36099"/>
                  <a:pt x="3848" y="35490"/>
                </a:cubicBezTo>
                <a:cubicBezTo>
                  <a:pt x="3239" y="34859"/>
                  <a:pt x="2881" y="34081"/>
                  <a:pt x="2629" y="33198"/>
                </a:cubicBezTo>
                <a:cubicBezTo>
                  <a:pt x="2545" y="33030"/>
                  <a:pt x="2545" y="32862"/>
                  <a:pt x="2461" y="32588"/>
                </a:cubicBezTo>
                <a:cubicBezTo>
                  <a:pt x="2271" y="32231"/>
                  <a:pt x="2103" y="31810"/>
                  <a:pt x="1935" y="31369"/>
                </a:cubicBezTo>
                <a:cubicBezTo>
                  <a:pt x="1662" y="30843"/>
                  <a:pt x="1494" y="30402"/>
                  <a:pt x="1304" y="29876"/>
                </a:cubicBezTo>
                <a:cubicBezTo>
                  <a:pt x="1136" y="29435"/>
                  <a:pt x="1052" y="28909"/>
                  <a:pt x="968" y="28299"/>
                </a:cubicBezTo>
                <a:cubicBezTo>
                  <a:pt x="884" y="27605"/>
                  <a:pt x="779" y="26891"/>
                  <a:pt x="695" y="26197"/>
                </a:cubicBezTo>
                <a:cubicBezTo>
                  <a:pt x="1746" y="21298"/>
                  <a:pt x="2187" y="16904"/>
                  <a:pt x="2103" y="12783"/>
                </a:cubicBezTo>
                <a:lnTo>
                  <a:pt x="2103" y="12005"/>
                </a:lnTo>
                <a:lnTo>
                  <a:pt x="2103" y="11921"/>
                </a:lnTo>
                <a:cubicBezTo>
                  <a:pt x="2103" y="10954"/>
                  <a:pt x="2103" y="9903"/>
                  <a:pt x="2187" y="8852"/>
                </a:cubicBezTo>
                <a:cubicBezTo>
                  <a:pt x="2461" y="6392"/>
                  <a:pt x="3407" y="4037"/>
                  <a:pt x="4206" y="2271"/>
                </a:cubicBezTo>
                <a:lnTo>
                  <a:pt x="4290" y="2103"/>
                </a:lnTo>
                <a:lnTo>
                  <a:pt x="3680" y="1851"/>
                </a:lnTo>
                <a:lnTo>
                  <a:pt x="3596" y="2019"/>
                </a:lnTo>
                <a:cubicBezTo>
                  <a:pt x="2713" y="3848"/>
                  <a:pt x="1746" y="6224"/>
                  <a:pt x="1494" y="8768"/>
                </a:cubicBezTo>
                <a:cubicBezTo>
                  <a:pt x="1409" y="9819"/>
                  <a:pt x="1409" y="10954"/>
                  <a:pt x="1409" y="12005"/>
                </a:cubicBezTo>
                <a:lnTo>
                  <a:pt x="1409" y="12090"/>
                </a:lnTo>
                <a:lnTo>
                  <a:pt x="1409" y="12783"/>
                </a:lnTo>
                <a:cubicBezTo>
                  <a:pt x="1494" y="16820"/>
                  <a:pt x="1052" y="21193"/>
                  <a:pt x="1" y="26113"/>
                </a:cubicBezTo>
                <a:lnTo>
                  <a:pt x="1" y="26197"/>
                </a:lnTo>
                <a:cubicBezTo>
                  <a:pt x="85" y="26891"/>
                  <a:pt x="169" y="27690"/>
                  <a:pt x="253" y="28467"/>
                </a:cubicBezTo>
                <a:cubicBezTo>
                  <a:pt x="358" y="29077"/>
                  <a:pt x="526" y="29603"/>
                  <a:pt x="610" y="30044"/>
                </a:cubicBezTo>
                <a:cubicBezTo>
                  <a:pt x="779" y="30570"/>
                  <a:pt x="1052" y="31096"/>
                  <a:pt x="1304" y="31621"/>
                </a:cubicBezTo>
                <a:cubicBezTo>
                  <a:pt x="1494" y="32063"/>
                  <a:pt x="1662" y="32420"/>
                  <a:pt x="1746" y="32862"/>
                </a:cubicBezTo>
                <a:cubicBezTo>
                  <a:pt x="1830" y="33030"/>
                  <a:pt x="1935" y="33198"/>
                  <a:pt x="2019" y="33471"/>
                </a:cubicBezTo>
                <a:cubicBezTo>
                  <a:pt x="2271" y="34333"/>
                  <a:pt x="2629" y="35300"/>
                  <a:pt x="3323" y="36015"/>
                </a:cubicBezTo>
                <a:cubicBezTo>
                  <a:pt x="4206" y="36709"/>
                  <a:pt x="5257" y="36961"/>
                  <a:pt x="6035" y="36961"/>
                </a:cubicBezTo>
                <a:lnTo>
                  <a:pt x="6476" y="36961"/>
                </a:lnTo>
                <a:cubicBezTo>
                  <a:pt x="8411" y="36961"/>
                  <a:pt x="10071" y="36352"/>
                  <a:pt x="11396" y="35300"/>
                </a:cubicBezTo>
                <a:cubicBezTo>
                  <a:pt x="12973" y="33997"/>
                  <a:pt x="13919" y="31979"/>
                  <a:pt x="14550" y="29351"/>
                </a:cubicBezTo>
                <a:cubicBezTo>
                  <a:pt x="14802" y="27858"/>
                  <a:pt x="14802" y="26365"/>
                  <a:pt x="14886" y="24872"/>
                </a:cubicBezTo>
                <a:lnTo>
                  <a:pt x="14886" y="22875"/>
                </a:lnTo>
                <a:cubicBezTo>
                  <a:pt x="15075" y="20058"/>
                  <a:pt x="15769" y="16904"/>
                  <a:pt x="16988" y="13940"/>
                </a:cubicBezTo>
                <a:cubicBezTo>
                  <a:pt x="17178" y="13498"/>
                  <a:pt x="17346" y="13057"/>
                  <a:pt x="17598" y="12615"/>
                </a:cubicBezTo>
                <a:cubicBezTo>
                  <a:pt x="18481" y="10513"/>
                  <a:pt x="19448" y="8326"/>
                  <a:pt x="19532" y="5866"/>
                </a:cubicBezTo>
                <a:cubicBezTo>
                  <a:pt x="19616" y="3953"/>
                  <a:pt x="19091" y="2019"/>
                  <a:pt x="18040" y="169"/>
                </a:cubicBezTo>
                <a:lnTo>
                  <a:pt x="17956"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5400000" flipH="1">
            <a:off x="-9054" y="-141813"/>
            <a:ext cx="211091" cy="528910"/>
          </a:xfrm>
          <a:custGeom>
            <a:avLst/>
            <a:gdLst/>
            <a:ahLst/>
            <a:cxnLst/>
            <a:rect l="l" t="t" r="r" b="b"/>
            <a:pathLst>
              <a:path w="9021" h="22603" extrusionOk="0">
                <a:moveTo>
                  <a:pt x="7696" y="1"/>
                </a:moveTo>
                <a:lnTo>
                  <a:pt x="7086" y="358"/>
                </a:lnTo>
                <a:lnTo>
                  <a:pt x="7170" y="443"/>
                </a:lnTo>
                <a:cubicBezTo>
                  <a:pt x="8053" y="2545"/>
                  <a:pt x="8326" y="5173"/>
                  <a:pt x="7696" y="8411"/>
                </a:cubicBezTo>
                <a:cubicBezTo>
                  <a:pt x="7527" y="9546"/>
                  <a:pt x="7275" y="10765"/>
                  <a:pt x="7002" y="11922"/>
                </a:cubicBezTo>
                <a:cubicBezTo>
                  <a:pt x="6644" y="13394"/>
                  <a:pt x="6308" y="14886"/>
                  <a:pt x="6119" y="16463"/>
                </a:cubicBezTo>
                <a:cubicBezTo>
                  <a:pt x="6035" y="16652"/>
                  <a:pt x="6035" y="16821"/>
                  <a:pt x="6035" y="16989"/>
                </a:cubicBezTo>
                <a:lnTo>
                  <a:pt x="6035" y="17073"/>
                </a:lnTo>
                <a:cubicBezTo>
                  <a:pt x="5867" y="18229"/>
                  <a:pt x="5698" y="19449"/>
                  <a:pt x="5173" y="20416"/>
                </a:cubicBezTo>
                <a:cubicBezTo>
                  <a:pt x="4647" y="21278"/>
                  <a:pt x="3680" y="21908"/>
                  <a:pt x="2797" y="21908"/>
                </a:cubicBezTo>
                <a:cubicBezTo>
                  <a:pt x="2629" y="21908"/>
                  <a:pt x="2356" y="21908"/>
                  <a:pt x="2103" y="21803"/>
                </a:cubicBezTo>
                <a:cubicBezTo>
                  <a:pt x="695" y="21109"/>
                  <a:pt x="779" y="19007"/>
                  <a:pt x="863" y="17788"/>
                </a:cubicBezTo>
                <a:cubicBezTo>
                  <a:pt x="1136" y="15769"/>
                  <a:pt x="1494" y="13667"/>
                  <a:pt x="1914" y="11649"/>
                </a:cubicBezTo>
                <a:cubicBezTo>
                  <a:pt x="2545" y="8495"/>
                  <a:pt x="3154" y="5257"/>
                  <a:pt x="3154" y="2019"/>
                </a:cubicBezTo>
                <a:lnTo>
                  <a:pt x="3154" y="1830"/>
                </a:lnTo>
                <a:lnTo>
                  <a:pt x="2440" y="1830"/>
                </a:lnTo>
                <a:lnTo>
                  <a:pt x="2440" y="2019"/>
                </a:lnTo>
                <a:cubicBezTo>
                  <a:pt x="2440" y="5173"/>
                  <a:pt x="1830" y="8411"/>
                  <a:pt x="1220" y="11480"/>
                </a:cubicBezTo>
                <a:cubicBezTo>
                  <a:pt x="779" y="13583"/>
                  <a:pt x="442" y="15685"/>
                  <a:pt x="169" y="17788"/>
                </a:cubicBezTo>
                <a:cubicBezTo>
                  <a:pt x="1" y="19091"/>
                  <a:pt x="1" y="21551"/>
                  <a:pt x="1830" y="22434"/>
                </a:cubicBezTo>
                <a:cubicBezTo>
                  <a:pt x="2187" y="22518"/>
                  <a:pt x="2440" y="22602"/>
                  <a:pt x="2797" y="22602"/>
                </a:cubicBezTo>
                <a:cubicBezTo>
                  <a:pt x="3932" y="22602"/>
                  <a:pt x="5173" y="21803"/>
                  <a:pt x="5782" y="20752"/>
                </a:cubicBezTo>
                <a:cubicBezTo>
                  <a:pt x="6392" y="19617"/>
                  <a:pt x="6560" y="18397"/>
                  <a:pt x="6750" y="17178"/>
                </a:cubicBezTo>
                <a:lnTo>
                  <a:pt x="6750" y="17073"/>
                </a:lnTo>
                <a:cubicBezTo>
                  <a:pt x="6750" y="16905"/>
                  <a:pt x="6750" y="16736"/>
                  <a:pt x="6834" y="16547"/>
                </a:cubicBezTo>
                <a:cubicBezTo>
                  <a:pt x="7002" y="15075"/>
                  <a:pt x="7359" y="13583"/>
                  <a:pt x="7696" y="12090"/>
                </a:cubicBezTo>
                <a:cubicBezTo>
                  <a:pt x="7969" y="10955"/>
                  <a:pt x="8221" y="9714"/>
                  <a:pt x="8411" y="8495"/>
                </a:cubicBezTo>
                <a:cubicBezTo>
                  <a:pt x="9020" y="5089"/>
                  <a:pt x="8747" y="2461"/>
                  <a:pt x="7801" y="169"/>
                </a:cubicBezTo>
                <a:lnTo>
                  <a:pt x="7696"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5400000">
            <a:off x="7950820" y="3876982"/>
            <a:ext cx="1873323" cy="1258339"/>
          </a:xfrm>
          <a:custGeom>
            <a:avLst/>
            <a:gdLst/>
            <a:ahLst/>
            <a:cxnLst/>
            <a:rect l="l" t="t" r="r" b="b"/>
            <a:pathLst>
              <a:path w="63789" h="42848" extrusionOk="0">
                <a:moveTo>
                  <a:pt x="33997" y="715"/>
                </a:moveTo>
                <a:cubicBezTo>
                  <a:pt x="36982" y="715"/>
                  <a:pt x="40052" y="1156"/>
                  <a:pt x="42932" y="1850"/>
                </a:cubicBezTo>
                <a:cubicBezTo>
                  <a:pt x="49849" y="3511"/>
                  <a:pt x="56682" y="5971"/>
                  <a:pt x="59752" y="11753"/>
                </a:cubicBezTo>
                <a:cubicBezTo>
                  <a:pt x="62464" y="17177"/>
                  <a:pt x="63095" y="22790"/>
                  <a:pt x="61245" y="26995"/>
                </a:cubicBezTo>
                <a:cubicBezTo>
                  <a:pt x="59752" y="30401"/>
                  <a:pt x="56346" y="33219"/>
                  <a:pt x="50901" y="35489"/>
                </a:cubicBezTo>
                <a:cubicBezTo>
                  <a:pt x="45834" y="37760"/>
                  <a:pt x="40052" y="39337"/>
                  <a:pt x="33387" y="40472"/>
                </a:cubicBezTo>
                <a:cubicBezTo>
                  <a:pt x="28047" y="41355"/>
                  <a:pt x="22265" y="41881"/>
                  <a:pt x="15159" y="42049"/>
                </a:cubicBezTo>
                <a:cubicBezTo>
                  <a:pt x="14550" y="42154"/>
                  <a:pt x="14024" y="42154"/>
                  <a:pt x="13498" y="42154"/>
                </a:cubicBezTo>
                <a:cubicBezTo>
                  <a:pt x="10008" y="42154"/>
                  <a:pt x="5089" y="41712"/>
                  <a:pt x="2545" y="38201"/>
                </a:cubicBezTo>
                <a:cubicBezTo>
                  <a:pt x="1325" y="36456"/>
                  <a:pt x="800" y="33996"/>
                  <a:pt x="968" y="30759"/>
                </a:cubicBezTo>
                <a:cubicBezTo>
                  <a:pt x="1241" y="25145"/>
                  <a:pt x="3175" y="19721"/>
                  <a:pt x="6497" y="14822"/>
                </a:cubicBezTo>
                <a:cubicBezTo>
                  <a:pt x="9819" y="10092"/>
                  <a:pt x="14297" y="6307"/>
                  <a:pt x="19469" y="3869"/>
                </a:cubicBezTo>
                <a:cubicBezTo>
                  <a:pt x="23842" y="1850"/>
                  <a:pt x="28930" y="715"/>
                  <a:pt x="33997" y="715"/>
                </a:cubicBezTo>
                <a:close/>
                <a:moveTo>
                  <a:pt x="33997" y="0"/>
                </a:moveTo>
                <a:cubicBezTo>
                  <a:pt x="28741" y="0"/>
                  <a:pt x="23674" y="1156"/>
                  <a:pt x="19196" y="3259"/>
                </a:cubicBezTo>
                <a:cubicBezTo>
                  <a:pt x="13940" y="5698"/>
                  <a:pt x="9378" y="9566"/>
                  <a:pt x="5972" y="14465"/>
                </a:cubicBezTo>
                <a:cubicBezTo>
                  <a:pt x="2545" y="19363"/>
                  <a:pt x="547" y="25061"/>
                  <a:pt x="274" y="30675"/>
                </a:cubicBezTo>
                <a:cubicBezTo>
                  <a:pt x="1" y="34081"/>
                  <a:pt x="631" y="36709"/>
                  <a:pt x="2019" y="38643"/>
                </a:cubicBezTo>
                <a:cubicBezTo>
                  <a:pt x="4647" y="42406"/>
                  <a:pt x="9819" y="42848"/>
                  <a:pt x="13498" y="42848"/>
                </a:cubicBezTo>
                <a:cubicBezTo>
                  <a:pt x="14024" y="42848"/>
                  <a:pt x="14634" y="42848"/>
                  <a:pt x="15264" y="42764"/>
                </a:cubicBezTo>
                <a:cubicBezTo>
                  <a:pt x="22350" y="42574"/>
                  <a:pt x="28131" y="42049"/>
                  <a:pt x="33556" y="41103"/>
                </a:cubicBezTo>
                <a:cubicBezTo>
                  <a:pt x="40220" y="40051"/>
                  <a:pt x="46002" y="38370"/>
                  <a:pt x="51258" y="36183"/>
                </a:cubicBezTo>
                <a:cubicBezTo>
                  <a:pt x="56787" y="33744"/>
                  <a:pt x="60277" y="30843"/>
                  <a:pt x="61854" y="27248"/>
                </a:cubicBezTo>
                <a:cubicBezTo>
                  <a:pt x="63788" y="22875"/>
                  <a:pt x="63263" y="17009"/>
                  <a:pt x="60362" y="11395"/>
                </a:cubicBezTo>
                <a:cubicBezTo>
                  <a:pt x="57208" y="5361"/>
                  <a:pt x="50207" y="2901"/>
                  <a:pt x="43122" y="1156"/>
                </a:cubicBezTo>
                <a:cubicBezTo>
                  <a:pt x="40136" y="442"/>
                  <a:pt x="37067" y="0"/>
                  <a:pt x="3399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5400000">
            <a:off x="8142532" y="4006933"/>
            <a:ext cx="1489901" cy="990390"/>
          </a:xfrm>
          <a:custGeom>
            <a:avLst/>
            <a:gdLst/>
            <a:ahLst/>
            <a:cxnLst/>
            <a:rect l="l" t="t" r="r" b="b"/>
            <a:pathLst>
              <a:path w="50733" h="33724" extrusionOk="0">
                <a:moveTo>
                  <a:pt x="27164" y="694"/>
                </a:moveTo>
                <a:cubicBezTo>
                  <a:pt x="29519" y="694"/>
                  <a:pt x="31894" y="967"/>
                  <a:pt x="34081" y="1577"/>
                </a:cubicBezTo>
                <a:cubicBezTo>
                  <a:pt x="34522" y="1661"/>
                  <a:pt x="34880" y="1745"/>
                  <a:pt x="35216" y="1850"/>
                </a:cubicBezTo>
                <a:cubicBezTo>
                  <a:pt x="39947" y="2986"/>
                  <a:pt x="45034" y="4815"/>
                  <a:pt x="47389" y="9293"/>
                </a:cubicBezTo>
                <a:cubicBezTo>
                  <a:pt x="49597" y="13498"/>
                  <a:pt x="50017" y="17955"/>
                  <a:pt x="48440" y="21193"/>
                </a:cubicBezTo>
                <a:cubicBezTo>
                  <a:pt x="47221" y="23926"/>
                  <a:pt x="44425" y="26113"/>
                  <a:pt x="40031" y="27942"/>
                </a:cubicBezTo>
                <a:cubicBezTo>
                  <a:pt x="35931" y="29708"/>
                  <a:pt x="31369" y="30927"/>
                  <a:pt x="26281" y="31810"/>
                </a:cubicBezTo>
                <a:cubicBezTo>
                  <a:pt x="23569" y="32231"/>
                  <a:pt x="20857" y="32504"/>
                  <a:pt x="17787" y="32756"/>
                </a:cubicBezTo>
                <a:cubicBezTo>
                  <a:pt x="15958" y="32861"/>
                  <a:pt x="14024" y="32946"/>
                  <a:pt x="11921" y="33030"/>
                </a:cubicBezTo>
                <a:lnTo>
                  <a:pt x="10870" y="33030"/>
                </a:lnTo>
                <a:cubicBezTo>
                  <a:pt x="8074" y="33030"/>
                  <a:pt x="4121" y="32756"/>
                  <a:pt x="2103" y="30044"/>
                </a:cubicBezTo>
                <a:cubicBezTo>
                  <a:pt x="1241" y="28825"/>
                  <a:pt x="715" y="27248"/>
                  <a:pt x="715" y="25314"/>
                </a:cubicBezTo>
                <a:lnTo>
                  <a:pt x="715" y="24178"/>
                </a:lnTo>
                <a:cubicBezTo>
                  <a:pt x="883" y="20499"/>
                  <a:pt x="2019" y="16736"/>
                  <a:pt x="4121" y="13309"/>
                </a:cubicBezTo>
                <a:lnTo>
                  <a:pt x="5172" y="11732"/>
                </a:lnTo>
                <a:cubicBezTo>
                  <a:pt x="7885" y="8053"/>
                  <a:pt x="11396" y="5088"/>
                  <a:pt x="15516" y="3238"/>
                </a:cubicBezTo>
                <a:cubicBezTo>
                  <a:pt x="16042" y="2986"/>
                  <a:pt x="16568" y="2712"/>
                  <a:pt x="17093" y="2544"/>
                </a:cubicBezTo>
                <a:cubicBezTo>
                  <a:pt x="20247" y="1325"/>
                  <a:pt x="23653" y="694"/>
                  <a:pt x="27164" y="694"/>
                </a:cubicBezTo>
                <a:close/>
                <a:moveTo>
                  <a:pt x="27164" y="0"/>
                </a:moveTo>
                <a:cubicBezTo>
                  <a:pt x="23569" y="0"/>
                  <a:pt x="20058" y="694"/>
                  <a:pt x="16820" y="1935"/>
                </a:cubicBezTo>
                <a:cubicBezTo>
                  <a:pt x="16294" y="2103"/>
                  <a:pt x="15769" y="2376"/>
                  <a:pt x="15243" y="2544"/>
                </a:cubicBezTo>
                <a:cubicBezTo>
                  <a:pt x="11038" y="4479"/>
                  <a:pt x="7359" y="7527"/>
                  <a:pt x="4647" y="11311"/>
                </a:cubicBezTo>
                <a:cubicBezTo>
                  <a:pt x="4205" y="11837"/>
                  <a:pt x="3869" y="12447"/>
                  <a:pt x="3511" y="12972"/>
                </a:cubicBezTo>
                <a:cubicBezTo>
                  <a:pt x="1409" y="16462"/>
                  <a:pt x="190" y="20331"/>
                  <a:pt x="0" y="24178"/>
                </a:cubicBezTo>
                <a:lnTo>
                  <a:pt x="0" y="25314"/>
                </a:lnTo>
                <a:cubicBezTo>
                  <a:pt x="84" y="27416"/>
                  <a:pt x="526" y="29182"/>
                  <a:pt x="1493" y="30402"/>
                </a:cubicBezTo>
                <a:cubicBezTo>
                  <a:pt x="3680" y="33387"/>
                  <a:pt x="7885" y="33723"/>
                  <a:pt x="10870" y="33723"/>
                </a:cubicBezTo>
                <a:lnTo>
                  <a:pt x="12005" y="33723"/>
                </a:lnTo>
                <a:cubicBezTo>
                  <a:pt x="14108" y="33639"/>
                  <a:pt x="16042" y="33555"/>
                  <a:pt x="17871" y="33471"/>
                </a:cubicBezTo>
                <a:cubicBezTo>
                  <a:pt x="20941" y="33198"/>
                  <a:pt x="23737" y="32946"/>
                  <a:pt x="26365" y="32504"/>
                </a:cubicBezTo>
                <a:cubicBezTo>
                  <a:pt x="31453" y="31621"/>
                  <a:pt x="36183" y="30317"/>
                  <a:pt x="40304" y="28657"/>
                </a:cubicBezTo>
                <a:cubicBezTo>
                  <a:pt x="44866" y="26722"/>
                  <a:pt x="47747" y="24347"/>
                  <a:pt x="49071" y="21466"/>
                </a:cubicBezTo>
                <a:cubicBezTo>
                  <a:pt x="50732" y="18039"/>
                  <a:pt x="50291" y="13309"/>
                  <a:pt x="48020" y="8936"/>
                </a:cubicBezTo>
                <a:cubicBezTo>
                  <a:pt x="45560" y="4205"/>
                  <a:pt x="40220" y="2376"/>
                  <a:pt x="35405" y="1136"/>
                </a:cubicBezTo>
                <a:cubicBezTo>
                  <a:pt x="35048" y="1052"/>
                  <a:pt x="34606" y="967"/>
                  <a:pt x="34249" y="883"/>
                </a:cubicBezTo>
                <a:cubicBezTo>
                  <a:pt x="31978" y="358"/>
                  <a:pt x="29519" y="0"/>
                  <a:pt x="27164"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5400000">
            <a:off x="8331776" y="4139380"/>
            <a:ext cx="1114497" cy="725524"/>
          </a:xfrm>
          <a:custGeom>
            <a:avLst/>
            <a:gdLst/>
            <a:ahLst/>
            <a:cxnLst/>
            <a:rect l="l" t="t" r="r" b="b"/>
            <a:pathLst>
              <a:path w="37950" h="24705" extrusionOk="0">
                <a:moveTo>
                  <a:pt x="20605" y="694"/>
                </a:moveTo>
                <a:cubicBezTo>
                  <a:pt x="22266" y="694"/>
                  <a:pt x="23926" y="863"/>
                  <a:pt x="25587" y="1220"/>
                </a:cubicBezTo>
                <a:cubicBezTo>
                  <a:pt x="25861" y="1304"/>
                  <a:pt x="26113" y="1388"/>
                  <a:pt x="26386" y="1493"/>
                </a:cubicBezTo>
                <a:cubicBezTo>
                  <a:pt x="29624" y="2187"/>
                  <a:pt x="33556" y="3491"/>
                  <a:pt x="35322" y="6834"/>
                </a:cubicBezTo>
                <a:cubicBezTo>
                  <a:pt x="36983" y="9798"/>
                  <a:pt x="37151" y="13057"/>
                  <a:pt x="35931" y="15411"/>
                </a:cubicBezTo>
                <a:cubicBezTo>
                  <a:pt x="34964" y="17430"/>
                  <a:pt x="32778" y="19007"/>
                  <a:pt x="29351" y="20415"/>
                </a:cubicBezTo>
                <a:cubicBezTo>
                  <a:pt x="26281" y="21635"/>
                  <a:pt x="22959" y="22518"/>
                  <a:pt x="19364" y="23127"/>
                </a:cubicBezTo>
                <a:cubicBezTo>
                  <a:pt x="17451" y="23380"/>
                  <a:pt x="15433" y="23653"/>
                  <a:pt x="13246" y="23821"/>
                </a:cubicBezTo>
                <a:cubicBezTo>
                  <a:pt x="11922" y="23905"/>
                  <a:pt x="10513" y="23905"/>
                  <a:pt x="9041" y="23989"/>
                </a:cubicBezTo>
                <a:lnTo>
                  <a:pt x="8516" y="23989"/>
                </a:lnTo>
                <a:cubicBezTo>
                  <a:pt x="6413" y="23989"/>
                  <a:pt x="3428" y="23737"/>
                  <a:pt x="1935" y="21803"/>
                </a:cubicBezTo>
                <a:cubicBezTo>
                  <a:pt x="1241" y="20941"/>
                  <a:pt x="800" y="19785"/>
                  <a:pt x="800" y="18481"/>
                </a:cubicBezTo>
                <a:cubicBezTo>
                  <a:pt x="716" y="18208"/>
                  <a:pt x="716" y="17955"/>
                  <a:pt x="716" y="17682"/>
                </a:cubicBezTo>
                <a:cubicBezTo>
                  <a:pt x="800" y="14970"/>
                  <a:pt x="1683" y="12258"/>
                  <a:pt x="3344" y="9714"/>
                </a:cubicBezTo>
                <a:cubicBezTo>
                  <a:pt x="3596" y="9377"/>
                  <a:pt x="3869" y="9020"/>
                  <a:pt x="4122" y="8579"/>
                </a:cubicBezTo>
                <a:cubicBezTo>
                  <a:pt x="6140" y="5951"/>
                  <a:pt x="8852" y="3848"/>
                  <a:pt x="11837" y="2545"/>
                </a:cubicBezTo>
                <a:cubicBezTo>
                  <a:pt x="12279" y="2355"/>
                  <a:pt x="12615" y="2187"/>
                  <a:pt x="12973" y="2103"/>
                </a:cubicBezTo>
                <a:cubicBezTo>
                  <a:pt x="15433" y="1136"/>
                  <a:pt x="17977" y="694"/>
                  <a:pt x="20605" y="694"/>
                </a:cubicBezTo>
                <a:close/>
                <a:moveTo>
                  <a:pt x="20605" y="1"/>
                </a:moveTo>
                <a:cubicBezTo>
                  <a:pt x="17871" y="1"/>
                  <a:pt x="15243" y="526"/>
                  <a:pt x="12805" y="1388"/>
                </a:cubicBezTo>
                <a:cubicBezTo>
                  <a:pt x="12363" y="1577"/>
                  <a:pt x="11922" y="1746"/>
                  <a:pt x="11564" y="1914"/>
                </a:cubicBezTo>
                <a:cubicBezTo>
                  <a:pt x="8411" y="3322"/>
                  <a:pt x="5698" y="5425"/>
                  <a:pt x="3596" y="8221"/>
                </a:cubicBezTo>
                <a:cubicBezTo>
                  <a:pt x="3260" y="8579"/>
                  <a:pt x="2986" y="9020"/>
                  <a:pt x="2734" y="9377"/>
                </a:cubicBezTo>
                <a:cubicBezTo>
                  <a:pt x="1052" y="12006"/>
                  <a:pt x="106" y="14886"/>
                  <a:pt x="1" y="17682"/>
                </a:cubicBezTo>
                <a:cubicBezTo>
                  <a:pt x="1" y="17955"/>
                  <a:pt x="1" y="18208"/>
                  <a:pt x="106" y="18481"/>
                </a:cubicBezTo>
                <a:cubicBezTo>
                  <a:pt x="190" y="20058"/>
                  <a:pt x="526" y="21277"/>
                  <a:pt x="1325" y="22244"/>
                </a:cubicBezTo>
                <a:cubicBezTo>
                  <a:pt x="2986" y="24431"/>
                  <a:pt x="6224" y="24704"/>
                  <a:pt x="8516" y="24704"/>
                </a:cubicBezTo>
                <a:lnTo>
                  <a:pt x="9041" y="24704"/>
                </a:lnTo>
                <a:cubicBezTo>
                  <a:pt x="10513" y="24620"/>
                  <a:pt x="11922" y="24620"/>
                  <a:pt x="13330" y="24515"/>
                </a:cubicBezTo>
                <a:cubicBezTo>
                  <a:pt x="15517" y="24347"/>
                  <a:pt x="17535" y="24095"/>
                  <a:pt x="19448" y="23821"/>
                </a:cubicBezTo>
                <a:cubicBezTo>
                  <a:pt x="23128" y="23212"/>
                  <a:pt x="26555" y="22329"/>
                  <a:pt x="29624" y="21025"/>
                </a:cubicBezTo>
                <a:cubicBezTo>
                  <a:pt x="33219" y="19616"/>
                  <a:pt x="35490" y="17871"/>
                  <a:pt x="36541" y="15769"/>
                </a:cubicBezTo>
                <a:cubicBezTo>
                  <a:pt x="37950" y="13141"/>
                  <a:pt x="37676" y="9714"/>
                  <a:pt x="35931" y="6476"/>
                </a:cubicBezTo>
                <a:cubicBezTo>
                  <a:pt x="33997" y="2965"/>
                  <a:pt x="29876" y="1577"/>
                  <a:pt x="26470" y="779"/>
                </a:cubicBezTo>
                <a:cubicBezTo>
                  <a:pt x="26197" y="694"/>
                  <a:pt x="25945" y="610"/>
                  <a:pt x="25671" y="610"/>
                </a:cubicBezTo>
                <a:cubicBezTo>
                  <a:pt x="24011" y="169"/>
                  <a:pt x="22350" y="1"/>
                  <a:pt x="2060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5400000">
            <a:off x="8519845" y="4273120"/>
            <a:ext cx="737858" cy="458016"/>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5400000">
            <a:off x="8704596" y="4406625"/>
            <a:ext cx="370471" cy="194119"/>
          </a:xfrm>
          <a:custGeom>
            <a:avLst/>
            <a:gdLst/>
            <a:ahLst/>
            <a:cxnLst/>
            <a:rect l="l" t="t" r="r" b="b"/>
            <a:pathLst>
              <a:path w="12615" h="6610" extrusionOk="0">
                <a:moveTo>
                  <a:pt x="8852" y="723"/>
                </a:moveTo>
                <a:cubicBezTo>
                  <a:pt x="9651" y="828"/>
                  <a:pt x="10786" y="1164"/>
                  <a:pt x="11396" y="1963"/>
                </a:cubicBezTo>
                <a:cubicBezTo>
                  <a:pt x="11837" y="2657"/>
                  <a:pt x="11753" y="3267"/>
                  <a:pt x="11143" y="3877"/>
                </a:cubicBezTo>
                <a:cubicBezTo>
                  <a:pt x="10513" y="4402"/>
                  <a:pt x="9566" y="4928"/>
                  <a:pt x="8158" y="5369"/>
                </a:cubicBezTo>
                <a:cubicBezTo>
                  <a:pt x="6938" y="5727"/>
                  <a:pt x="5530" y="5895"/>
                  <a:pt x="4310" y="5895"/>
                </a:cubicBezTo>
                <a:cubicBezTo>
                  <a:pt x="4099" y="5909"/>
                  <a:pt x="3896" y="5916"/>
                  <a:pt x="3701" y="5916"/>
                </a:cubicBezTo>
                <a:cubicBezTo>
                  <a:pt x="2753" y="5916"/>
                  <a:pt x="2013" y="5750"/>
                  <a:pt x="1577" y="5453"/>
                </a:cubicBezTo>
                <a:cubicBezTo>
                  <a:pt x="1325" y="5285"/>
                  <a:pt x="1157" y="5033"/>
                  <a:pt x="1052" y="4760"/>
                </a:cubicBezTo>
                <a:cubicBezTo>
                  <a:pt x="715" y="3982"/>
                  <a:pt x="1325" y="3183"/>
                  <a:pt x="1851" y="2741"/>
                </a:cubicBezTo>
                <a:cubicBezTo>
                  <a:pt x="2544" y="2048"/>
                  <a:pt x="3680" y="1522"/>
                  <a:pt x="5004" y="1164"/>
                </a:cubicBezTo>
                <a:cubicBezTo>
                  <a:pt x="5971" y="828"/>
                  <a:pt x="7023" y="723"/>
                  <a:pt x="7990" y="723"/>
                </a:cubicBezTo>
                <a:close/>
                <a:moveTo>
                  <a:pt x="8086" y="0"/>
                </a:moveTo>
                <a:cubicBezTo>
                  <a:pt x="7058" y="0"/>
                  <a:pt x="5915" y="127"/>
                  <a:pt x="4836" y="471"/>
                </a:cubicBezTo>
                <a:cubicBezTo>
                  <a:pt x="3427" y="912"/>
                  <a:pt x="2208" y="1522"/>
                  <a:pt x="1325" y="2216"/>
                </a:cubicBezTo>
                <a:cubicBezTo>
                  <a:pt x="358" y="3099"/>
                  <a:pt x="0" y="4066"/>
                  <a:pt x="358" y="5033"/>
                </a:cubicBezTo>
                <a:cubicBezTo>
                  <a:pt x="526" y="5369"/>
                  <a:pt x="799" y="5727"/>
                  <a:pt x="1241" y="6084"/>
                </a:cubicBezTo>
                <a:cubicBezTo>
                  <a:pt x="1935" y="6505"/>
                  <a:pt x="3154" y="6610"/>
                  <a:pt x="4037" y="6610"/>
                </a:cubicBezTo>
                <a:lnTo>
                  <a:pt x="4310" y="6610"/>
                </a:lnTo>
                <a:cubicBezTo>
                  <a:pt x="5614" y="6610"/>
                  <a:pt x="7107" y="6421"/>
                  <a:pt x="8410" y="5979"/>
                </a:cubicBezTo>
                <a:cubicBezTo>
                  <a:pt x="9377" y="5727"/>
                  <a:pt x="10786" y="5201"/>
                  <a:pt x="11669" y="4402"/>
                </a:cubicBezTo>
                <a:cubicBezTo>
                  <a:pt x="12531" y="3540"/>
                  <a:pt x="12615" y="2573"/>
                  <a:pt x="11921" y="1606"/>
                </a:cubicBezTo>
                <a:cubicBezTo>
                  <a:pt x="11396" y="723"/>
                  <a:pt x="10344" y="197"/>
                  <a:pt x="8936" y="29"/>
                </a:cubicBezTo>
                <a:cubicBezTo>
                  <a:pt x="8665" y="10"/>
                  <a:pt x="8380" y="0"/>
                  <a:pt x="8086"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5400000">
            <a:off x="-576590" y="3804326"/>
            <a:ext cx="1870857" cy="1090415"/>
          </a:xfrm>
          <a:custGeom>
            <a:avLst/>
            <a:gdLst/>
            <a:ahLst/>
            <a:cxnLst/>
            <a:rect l="l" t="t" r="r" b="b"/>
            <a:pathLst>
              <a:path w="63705" h="37130" extrusionOk="0">
                <a:moveTo>
                  <a:pt x="61938" y="0"/>
                </a:moveTo>
                <a:lnTo>
                  <a:pt x="61413" y="421"/>
                </a:lnTo>
                <a:lnTo>
                  <a:pt x="61497" y="610"/>
                </a:lnTo>
                <a:cubicBezTo>
                  <a:pt x="62653" y="1998"/>
                  <a:pt x="62990" y="4100"/>
                  <a:pt x="62464" y="6392"/>
                </a:cubicBezTo>
                <a:cubicBezTo>
                  <a:pt x="62128" y="8137"/>
                  <a:pt x="61245" y="9882"/>
                  <a:pt x="60362" y="11564"/>
                </a:cubicBezTo>
                <a:lnTo>
                  <a:pt x="60025" y="12089"/>
                </a:lnTo>
                <a:cubicBezTo>
                  <a:pt x="58533" y="15054"/>
                  <a:pt x="57208" y="18039"/>
                  <a:pt x="56073" y="21109"/>
                </a:cubicBezTo>
                <a:lnTo>
                  <a:pt x="55989" y="21277"/>
                </a:lnTo>
                <a:cubicBezTo>
                  <a:pt x="55379" y="22938"/>
                  <a:pt x="54769" y="24599"/>
                  <a:pt x="53361" y="25650"/>
                </a:cubicBezTo>
                <a:cubicBezTo>
                  <a:pt x="52036" y="26701"/>
                  <a:pt x="50123" y="26890"/>
                  <a:pt x="48273" y="26890"/>
                </a:cubicBezTo>
                <a:cubicBezTo>
                  <a:pt x="44951" y="26890"/>
                  <a:pt x="41440" y="26617"/>
                  <a:pt x="38118" y="26281"/>
                </a:cubicBezTo>
                <a:lnTo>
                  <a:pt x="38034" y="26281"/>
                </a:lnTo>
                <a:cubicBezTo>
                  <a:pt x="34880" y="25923"/>
                  <a:pt x="31537" y="25650"/>
                  <a:pt x="28215" y="25650"/>
                </a:cubicBezTo>
                <a:lnTo>
                  <a:pt x="25861" y="25650"/>
                </a:lnTo>
                <a:cubicBezTo>
                  <a:pt x="16400" y="26176"/>
                  <a:pt x="7023" y="30128"/>
                  <a:pt x="106" y="36520"/>
                </a:cubicBezTo>
                <a:lnTo>
                  <a:pt x="1" y="36604"/>
                </a:lnTo>
                <a:lnTo>
                  <a:pt x="442" y="37129"/>
                </a:lnTo>
                <a:lnTo>
                  <a:pt x="632" y="37045"/>
                </a:lnTo>
                <a:cubicBezTo>
                  <a:pt x="7464" y="30738"/>
                  <a:pt x="16652" y="26890"/>
                  <a:pt x="25861" y="26365"/>
                </a:cubicBezTo>
                <a:lnTo>
                  <a:pt x="28215" y="26365"/>
                </a:lnTo>
                <a:cubicBezTo>
                  <a:pt x="31453" y="26365"/>
                  <a:pt x="34796" y="26617"/>
                  <a:pt x="38034" y="26974"/>
                </a:cubicBezTo>
                <a:cubicBezTo>
                  <a:pt x="41356" y="27227"/>
                  <a:pt x="44867" y="27584"/>
                  <a:pt x="48273" y="27584"/>
                </a:cubicBezTo>
                <a:cubicBezTo>
                  <a:pt x="50291" y="27584"/>
                  <a:pt x="52309" y="27416"/>
                  <a:pt x="53802" y="26176"/>
                </a:cubicBezTo>
                <a:cubicBezTo>
                  <a:pt x="55295" y="25040"/>
                  <a:pt x="55989" y="23295"/>
                  <a:pt x="56682" y="21550"/>
                </a:cubicBezTo>
                <a:lnTo>
                  <a:pt x="56682" y="21361"/>
                </a:lnTo>
                <a:cubicBezTo>
                  <a:pt x="57818" y="18291"/>
                  <a:pt x="59226" y="15327"/>
                  <a:pt x="60719" y="12426"/>
                </a:cubicBezTo>
                <a:lnTo>
                  <a:pt x="60971" y="11816"/>
                </a:lnTo>
                <a:cubicBezTo>
                  <a:pt x="61854" y="10155"/>
                  <a:pt x="62737" y="8410"/>
                  <a:pt x="63179" y="6476"/>
                </a:cubicBezTo>
                <a:cubicBezTo>
                  <a:pt x="63705" y="4016"/>
                  <a:pt x="63347" y="1745"/>
                  <a:pt x="62023" y="168"/>
                </a:cubicBezTo>
                <a:lnTo>
                  <a:pt x="61938"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5400000">
            <a:off x="-567633" y="4000970"/>
            <a:ext cx="1610895" cy="833567"/>
          </a:xfrm>
          <a:custGeom>
            <a:avLst/>
            <a:gdLst/>
            <a:ahLst/>
            <a:cxnLst/>
            <a:rect l="l" t="t" r="r" b="b"/>
            <a:pathLst>
              <a:path w="54853" h="28384" extrusionOk="0">
                <a:moveTo>
                  <a:pt x="52834" y="0"/>
                </a:moveTo>
                <a:lnTo>
                  <a:pt x="52225" y="358"/>
                </a:lnTo>
                <a:lnTo>
                  <a:pt x="52393" y="526"/>
                </a:lnTo>
                <a:cubicBezTo>
                  <a:pt x="53612" y="2271"/>
                  <a:pt x="54138" y="4731"/>
                  <a:pt x="53802" y="7275"/>
                </a:cubicBezTo>
                <a:cubicBezTo>
                  <a:pt x="53528" y="9819"/>
                  <a:pt x="52666" y="12174"/>
                  <a:pt x="51699" y="14192"/>
                </a:cubicBezTo>
                <a:cubicBezTo>
                  <a:pt x="50900" y="16042"/>
                  <a:pt x="49933" y="18039"/>
                  <a:pt x="48272" y="19448"/>
                </a:cubicBezTo>
                <a:cubicBezTo>
                  <a:pt x="46779" y="20667"/>
                  <a:pt x="44677" y="21466"/>
                  <a:pt x="42238" y="21719"/>
                </a:cubicBezTo>
                <a:lnTo>
                  <a:pt x="40472" y="21719"/>
                </a:lnTo>
                <a:cubicBezTo>
                  <a:pt x="39169" y="21719"/>
                  <a:pt x="37760" y="21635"/>
                  <a:pt x="36456" y="21550"/>
                </a:cubicBezTo>
                <a:cubicBezTo>
                  <a:pt x="36099" y="21550"/>
                  <a:pt x="35742" y="21466"/>
                  <a:pt x="35405" y="21466"/>
                </a:cubicBezTo>
                <a:cubicBezTo>
                  <a:pt x="33029" y="21298"/>
                  <a:pt x="30591" y="21193"/>
                  <a:pt x="28131" y="21193"/>
                </a:cubicBezTo>
                <a:cubicBezTo>
                  <a:pt x="24367" y="21193"/>
                  <a:pt x="20415" y="21466"/>
                  <a:pt x="16652" y="21908"/>
                </a:cubicBezTo>
                <a:cubicBezTo>
                  <a:pt x="11480" y="22518"/>
                  <a:pt x="5004" y="23737"/>
                  <a:pt x="189" y="27690"/>
                </a:cubicBezTo>
                <a:lnTo>
                  <a:pt x="0" y="27858"/>
                </a:lnTo>
                <a:lnTo>
                  <a:pt x="442" y="28383"/>
                </a:lnTo>
                <a:lnTo>
                  <a:pt x="631" y="28215"/>
                </a:lnTo>
                <a:cubicBezTo>
                  <a:pt x="5361" y="24347"/>
                  <a:pt x="11669" y="23127"/>
                  <a:pt x="16736" y="22602"/>
                </a:cubicBezTo>
                <a:cubicBezTo>
                  <a:pt x="20499" y="22076"/>
                  <a:pt x="24367" y="21908"/>
                  <a:pt x="28131" y="21908"/>
                </a:cubicBezTo>
                <a:cubicBezTo>
                  <a:pt x="30591" y="21908"/>
                  <a:pt x="33029" y="21992"/>
                  <a:pt x="35405" y="22160"/>
                </a:cubicBezTo>
                <a:cubicBezTo>
                  <a:pt x="35742" y="22160"/>
                  <a:pt x="36099" y="22244"/>
                  <a:pt x="36456" y="22244"/>
                </a:cubicBezTo>
                <a:cubicBezTo>
                  <a:pt x="37760" y="22349"/>
                  <a:pt x="39084" y="22434"/>
                  <a:pt x="40472" y="22434"/>
                </a:cubicBezTo>
                <a:lnTo>
                  <a:pt x="42238" y="22434"/>
                </a:lnTo>
                <a:cubicBezTo>
                  <a:pt x="44866" y="22160"/>
                  <a:pt x="47137" y="21298"/>
                  <a:pt x="48714" y="19974"/>
                </a:cubicBezTo>
                <a:cubicBezTo>
                  <a:pt x="50459" y="18481"/>
                  <a:pt x="51510" y="16378"/>
                  <a:pt x="52393" y="14465"/>
                </a:cubicBezTo>
                <a:cubicBezTo>
                  <a:pt x="53276" y="12447"/>
                  <a:pt x="54243" y="9987"/>
                  <a:pt x="54495" y="7359"/>
                </a:cubicBezTo>
                <a:cubicBezTo>
                  <a:pt x="54853" y="4647"/>
                  <a:pt x="54243" y="2019"/>
                  <a:pt x="52918" y="85"/>
                </a:cubicBezTo>
                <a:lnTo>
                  <a:pt x="5283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5400000">
            <a:off x="-655926" y="4202887"/>
            <a:ext cx="1363298" cy="625469"/>
          </a:xfrm>
          <a:custGeom>
            <a:avLst/>
            <a:gdLst/>
            <a:ahLst/>
            <a:cxnLst/>
            <a:rect l="l" t="t" r="r" b="b"/>
            <a:pathLst>
              <a:path w="46422" h="21298" extrusionOk="0">
                <a:moveTo>
                  <a:pt x="31095" y="694"/>
                </a:moveTo>
                <a:cubicBezTo>
                  <a:pt x="32062" y="694"/>
                  <a:pt x="32945" y="694"/>
                  <a:pt x="33807" y="799"/>
                </a:cubicBezTo>
                <a:cubicBezTo>
                  <a:pt x="37150" y="967"/>
                  <a:pt x="42217" y="1325"/>
                  <a:pt x="44320" y="4563"/>
                </a:cubicBezTo>
                <a:cubicBezTo>
                  <a:pt x="45560" y="6476"/>
                  <a:pt x="45728" y="9545"/>
                  <a:pt x="44845" y="12699"/>
                </a:cubicBezTo>
                <a:cubicBezTo>
                  <a:pt x="44235" y="14717"/>
                  <a:pt x="43268" y="16378"/>
                  <a:pt x="42133" y="17429"/>
                </a:cubicBezTo>
                <a:cubicBezTo>
                  <a:pt x="40031" y="19364"/>
                  <a:pt x="37066" y="19532"/>
                  <a:pt x="34165" y="19721"/>
                </a:cubicBezTo>
                <a:cubicBezTo>
                  <a:pt x="33639" y="19805"/>
                  <a:pt x="33114" y="19805"/>
                  <a:pt x="32672" y="19889"/>
                </a:cubicBezTo>
                <a:cubicBezTo>
                  <a:pt x="28467" y="20247"/>
                  <a:pt x="24346" y="20499"/>
                  <a:pt x="20499" y="20499"/>
                </a:cubicBezTo>
                <a:cubicBezTo>
                  <a:pt x="19805" y="20499"/>
                  <a:pt x="19006" y="20499"/>
                  <a:pt x="18228" y="20583"/>
                </a:cubicBezTo>
                <a:lnTo>
                  <a:pt x="14991" y="20583"/>
                </a:lnTo>
                <a:cubicBezTo>
                  <a:pt x="12089" y="20583"/>
                  <a:pt x="8410" y="20415"/>
                  <a:pt x="5530" y="18922"/>
                </a:cubicBezTo>
                <a:cubicBezTo>
                  <a:pt x="3154" y="17703"/>
                  <a:pt x="1409" y="15159"/>
                  <a:pt x="1052" y="12447"/>
                </a:cubicBezTo>
                <a:cubicBezTo>
                  <a:pt x="694" y="10071"/>
                  <a:pt x="1136" y="8242"/>
                  <a:pt x="2376" y="6749"/>
                </a:cubicBezTo>
                <a:cubicBezTo>
                  <a:pt x="5004" y="3322"/>
                  <a:pt x="11038" y="2628"/>
                  <a:pt x="15411" y="2103"/>
                </a:cubicBezTo>
                <a:cubicBezTo>
                  <a:pt x="16294" y="2019"/>
                  <a:pt x="17261" y="1850"/>
                  <a:pt x="18228" y="1745"/>
                </a:cubicBezTo>
                <a:cubicBezTo>
                  <a:pt x="22433" y="1220"/>
                  <a:pt x="26806" y="694"/>
                  <a:pt x="31095" y="694"/>
                </a:cubicBezTo>
                <a:close/>
                <a:moveTo>
                  <a:pt x="31095" y="0"/>
                </a:moveTo>
                <a:cubicBezTo>
                  <a:pt x="26806" y="0"/>
                  <a:pt x="22433" y="526"/>
                  <a:pt x="18144" y="1051"/>
                </a:cubicBezTo>
                <a:cubicBezTo>
                  <a:pt x="17177" y="1136"/>
                  <a:pt x="16210" y="1325"/>
                  <a:pt x="15327" y="1409"/>
                </a:cubicBezTo>
                <a:cubicBezTo>
                  <a:pt x="10786" y="1934"/>
                  <a:pt x="4647" y="2628"/>
                  <a:pt x="1745" y="6308"/>
                </a:cubicBezTo>
                <a:cubicBezTo>
                  <a:pt x="526" y="7884"/>
                  <a:pt x="0" y="9987"/>
                  <a:pt x="358" y="12531"/>
                </a:cubicBezTo>
                <a:cubicBezTo>
                  <a:pt x="694" y="15516"/>
                  <a:pt x="2628" y="18144"/>
                  <a:pt x="5256" y="19532"/>
                </a:cubicBezTo>
                <a:cubicBezTo>
                  <a:pt x="8242" y="21109"/>
                  <a:pt x="12005" y="21298"/>
                  <a:pt x="14991" y="21298"/>
                </a:cubicBezTo>
                <a:lnTo>
                  <a:pt x="18228" y="21298"/>
                </a:lnTo>
                <a:cubicBezTo>
                  <a:pt x="19006" y="21193"/>
                  <a:pt x="19805" y="21193"/>
                  <a:pt x="20499" y="21193"/>
                </a:cubicBezTo>
                <a:cubicBezTo>
                  <a:pt x="24452" y="21193"/>
                  <a:pt x="28467" y="20941"/>
                  <a:pt x="32672" y="20583"/>
                </a:cubicBezTo>
                <a:cubicBezTo>
                  <a:pt x="33198" y="20499"/>
                  <a:pt x="33723" y="20499"/>
                  <a:pt x="34249" y="20415"/>
                </a:cubicBezTo>
                <a:cubicBezTo>
                  <a:pt x="37234" y="20247"/>
                  <a:pt x="40304" y="19973"/>
                  <a:pt x="42575" y="17955"/>
                </a:cubicBezTo>
                <a:cubicBezTo>
                  <a:pt x="43794" y="16820"/>
                  <a:pt x="44845" y="14991"/>
                  <a:pt x="45560" y="12888"/>
                </a:cubicBezTo>
                <a:cubicBezTo>
                  <a:pt x="46422" y="9545"/>
                  <a:pt x="46254" y="6308"/>
                  <a:pt x="44845" y="4205"/>
                </a:cubicBezTo>
                <a:cubicBezTo>
                  <a:pt x="42575" y="610"/>
                  <a:pt x="37318" y="274"/>
                  <a:pt x="33913" y="84"/>
                </a:cubicBezTo>
                <a:cubicBezTo>
                  <a:pt x="33030" y="0"/>
                  <a:pt x="32062" y="0"/>
                  <a:pt x="31095"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5400000">
            <a:off x="-397668" y="4317273"/>
            <a:ext cx="866899" cy="373232"/>
          </a:xfrm>
          <a:custGeom>
            <a:avLst/>
            <a:gdLst/>
            <a:ahLst/>
            <a:cxnLst/>
            <a:rect l="l" t="t" r="r" b="b"/>
            <a:pathLst>
              <a:path w="29519" h="12709" extrusionOk="0">
                <a:moveTo>
                  <a:pt x="20226" y="703"/>
                </a:moveTo>
                <a:cubicBezTo>
                  <a:pt x="23485" y="788"/>
                  <a:pt x="25755" y="1418"/>
                  <a:pt x="27059" y="2638"/>
                </a:cubicBezTo>
                <a:cubicBezTo>
                  <a:pt x="28383" y="3773"/>
                  <a:pt x="28825" y="5707"/>
                  <a:pt x="28026" y="7452"/>
                </a:cubicBezTo>
                <a:cubicBezTo>
                  <a:pt x="27584" y="8588"/>
                  <a:pt x="26807" y="9555"/>
                  <a:pt x="25755" y="10164"/>
                </a:cubicBezTo>
                <a:cubicBezTo>
                  <a:pt x="24263" y="11132"/>
                  <a:pt x="22433" y="11216"/>
                  <a:pt x="20667" y="11300"/>
                </a:cubicBezTo>
                <a:lnTo>
                  <a:pt x="20226" y="11405"/>
                </a:lnTo>
                <a:lnTo>
                  <a:pt x="19805" y="11405"/>
                </a:lnTo>
                <a:lnTo>
                  <a:pt x="18649" y="11489"/>
                </a:lnTo>
                <a:cubicBezTo>
                  <a:pt x="16547" y="11657"/>
                  <a:pt x="14360" y="11825"/>
                  <a:pt x="12258" y="11930"/>
                </a:cubicBezTo>
                <a:lnTo>
                  <a:pt x="11396" y="11930"/>
                </a:lnTo>
                <a:cubicBezTo>
                  <a:pt x="10513" y="12015"/>
                  <a:pt x="9630" y="12015"/>
                  <a:pt x="8768" y="12015"/>
                </a:cubicBezTo>
                <a:cubicBezTo>
                  <a:pt x="7359" y="12015"/>
                  <a:pt x="6224" y="11930"/>
                  <a:pt x="5257" y="11741"/>
                </a:cubicBezTo>
                <a:cubicBezTo>
                  <a:pt x="4374" y="11489"/>
                  <a:pt x="3680" y="11216"/>
                  <a:pt x="3070" y="10879"/>
                </a:cubicBezTo>
                <a:cubicBezTo>
                  <a:pt x="1830" y="10080"/>
                  <a:pt x="1052" y="8672"/>
                  <a:pt x="968" y="7200"/>
                </a:cubicBezTo>
                <a:cubicBezTo>
                  <a:pt x="694" y="3079"/>
                  <a:pt x="4815" y="2469"/>
                  <a:pt x="8242" y="1944"/>
                </a:cubicBezTo>
                <a:lnTo>
                  <a:pt x="8494" y="1944"/>
                </a:lnTo>
                <a:cubicBezTo>
                  <a:pt x="8936" y="1839"/>
                  <a:pt x="9461" y="1755"/>
                  <a:pt x="9903" y="1671"/>
                </a:cubicBezTo>
                <a:lnTo>
                  <a:pt x="10071" y="1671"/>
                </a:lnTo>
                <a:cubicBezTo>
                  <a:pt x="13141" y="1145"/>
                  <a:pt x="16294" y="703"/>
                  <a:pt x="19364" y="703"/>
                </a:cubicBezTo>
                <a:close/>
                <a:moveTo>
                  <a:pt x="19578" y="1"/>
                </a:moveTo>
                <a:cubicBezTo>
                  <a:pt x="16319" y="1"/>
                  <a:pt x="13071" y="489"/>
                  <a:pt x="9987" y="977"/>
                </a:cubicBezTo>
                <a:lnTo>
                  <a:pt x="8410" y="1229"/>
                </a:lnTo>
                <a:lnTo>
                  <a:pt x="8053" y="1229"/>
                </a:lnTo>
                <a:cubicBezTo>
                  <a:pt x="4647" y="1755"/>
                  <a:pt x="1" y="2469"/>
                  <a:pt x="253" y="7284"/>
                </a:cubicBezTo>
                <a:cubicBezTo>
                  <a:pt x="358" y="8945"/>
                  <a:pt x="1220" y="10522"/>
                  <a:pt x="2629" y="11489"/>
                </a:cubicBezTo>
                <a:cubicBezTo>
                  <a:pt x="3322" y="11825"/>
                  <a:pt x="4121" y="12183"/>
                  <a:pt x="5088" y="12351"/>
                </a:cubicBezTo>
                <a:cubicBezTo>
                  <a:pt x="6140" y="12624"/>
                  <a:pt x="7275" y="12708"/>
                  <a:pt x="8768" y="12708"/>
                </a:cubicBezTo>
                <a:cubicBezTo>
                  <a:pt x="9630" y="12708"/>
                  <a:pt x="10597" y="12708"/>
                  <a:pt x="11396" y="12624"/>
                </a:cubicBezTo>
                <a:lnTo>
                  <a:pt x="12258" y="12624"/>
                </a:lnTo>
                <a:cubicBezTo>
                  <a:pt x="14444" y="12540"/>
                  <a:pt x="16652" y="12351"/>
                  <a:pt x="18754" y="12183"/>
                </a:cubicBezTo>
                <a:lnTo>
                  <a:pt x="19890" y="12099"/>
                </a:lnTo>
                <a:cubicBezTo>
                  <a:pt x="19974" y="12099"/>
                  <a:pt x="20142" y="12099"/>
                  <a:pt x="20226" y="12015"/>
                </a:cubicBezTo>
                <a:lnTo>
                  <a:pt x="20667" y="12015"/>
                </a:lnTo>
                <a:cubicBezTo>
                  <a:pt x="22602" y="11930"/>
                  <a:pt x="24536" y="11825"/>
                  <a:pt x="26113" y="10774"/>
                </a:cubicBezTo>
                <a:cubicBezTo>
                  <a:pt x="27248" y="10080"/>
                  <a:pt x="28215" y="9029"/>
                  <a:pt x="28741" y="7726"/>
                </a:cubicBezTo>
                <a:cubicBezTo>
                  <a:pt x="29519" y="5623"/>
                  <a:pt x="29077" y="3521"/>
                  <a:pt x="27584" y="2112"/>
                </a:cubicBezTo>
                <a:cubicBezTo>
                  <a:pt x="26113" y="788"/>
                  <a:pt x="23653" y="94"/>
                  <a:pt x="20331" y="10"/>
                </a:cubicBezTo>
                <a:cubicBezTo>
                  <a:pt x="20080" y="4"/>
                  <a:pt x="19829" y="1"/>
                  <a:pt x="19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5400000">
            <a:off x="-140380" y="4438120"/>
            <a:ext cx="368004" cy="126603"/>
          </a:xfrm>
          <a:custGeom>
            <a:avLst/>
            <a:gdLst/>
            <a:ahLst/>
            <a:cxnLst/>
            <a:rect l="l" t="t" r="r" b="b"/>
            <a:pathLst>
              <a:path w="12531" h="4311" extrusionOk="0">
                <a:moveTo>
                  <a:pt x="8158" y="716"/>
                </a:moveTo>
                <a:cubicBezTo>
                  <a:pt x="8852" y="716"/>
                  <a:pt x="9546" y="800"/>
                  <a:pt x="10260" y="884"/>
                </a:cubicBezTo>
                <a:cubicBezTo>
                  <a:pt x="11227" y="968"/>
                  <a:pt x="11837" y="1325"/>
                  <a:pt x="11837" y="1851"/>
                </a:cubicBezTo>
                <a:cubicBezTo>
                  <a:pt x="11837" y="2377"/>
                  <a:pt x="11038" y="3070"/>
                  <a:pt x="9819" y="3154"/>
                </a:cubicBezTo>
                <a:cubicBezTo>
                  <a:pt x="9377" y="3154"/>
                  <a:pt x="8936" y="3154"/>
                  <a:pt x="8494" y="3070"/>
                </a:cubicBezTo>
                <a:lnTo>
                  <a:pt x="7443" y="3070"/>
                </a:lnTo>
                <a:cubicBezTo>
                  <a:pt x="6665" y="3070"/>
                  <a:pt x="5866" y="3154"/>
                  <a:pt x="5088" y="3344"/>
                </a:cubicBezTo>
                <a:cubicBezTo>
                  <a:pt x="4289" y="3428"/>
                  <a:pt x="3512" y="3596"/>
                  <a:pt x="2818" y="3596"/>
                </a:cubicBezTo>
                <a:cubicBezTo>
                  <a:pt x="2376" y="3596"/>
                  <a:pt x="1935" y="3512"/>
                  <a:pt x="1493" y="3428"/>
                </a:cubicBezTo>
                <a:cubicBezTo>
                  <a:pt x="1136" y="3344"/>
                  <a:pt x="968" y="3260"/>
                  <a:pt x="883" y="3070"/>
                </a:cubicBezTo>
                <a:cubicBezTo>
                  <a:pt x="799" y="2818"/>
                  <a:pt x="883" y="2545"/>
                  <a:pt x="1052" y="2377"/>
                </a:cubicBezTo>
                <a:cubicBezTo>
                  <a:pt x="1241" y="2103"/>
                  <a:pt x="1577" y="1935"/>
                  <a:pt x="1935" y="1851"/>
                </a:cubicBezTo>
                <a:cubicBezTo>
                  <a:pt x="3764" y="1157"/>
                  <a:pt x="5971" y="716"/>
                  <a:pt x="8158" y="716"/>
                </a:cubicBezTo>
                <a:close/>
                <a:moveTo>
                  <a:pt x="8158" y="1"/>
                </a:moveTo>
                <a:cubicBezTo>
                  <a:pt x="5866" y="1"/>
                  <a:pt x="3596" y="442"/>
                  <a:pt x="1661" y="1241"/>
                </a:cubicBezTo>
                <a:cubicBezTo>
                  <a:pt x="1325" y="1325"/>
                  <a:pt x="883" y="1494"/>
                  <a:pt x="526" y="1935"/>
                </a:cubicBezTo>
                <a:cubicBezTo>
                  <a:pt x="190" y="2377"/>
                  <a:pt x="0" y="2986"/>
                  <a:pt x="274" y="3428"/>
                </a:cubicBezTo>
                <a:cubicBezTo>
                  <a:pt x="442" y="3680"/>
                  <a:pt x="799" y="3953"/>
                  <a:pt x="1325" y="4122"/>
                </a:cubicBezTo>
                <a:cubicBezTo>
                  <a:pt x="1767" y="4206"/>
                  <a:pt x="2292" y="4311"/>
                  <a:pt x="2818" y="4311"/>
                </a:cubicBezTo>
                <a:cubicBezTo>
                  <a:pt x="3596" y="4311"/>
                  <a:pt x="4395" y="4122"/>
                  <a:pt x="5172" y="4037"/>
                </a:cubicBezTo>
                <a:cubicBezTo>
                  <a:pt x="5971" y="3869"/>
                  <a:pt x="6665" y="3785"/>
                  <a:pt x="7443" y="3785"/>
                </a:cubicBezTo>
                <a:lnTo>
                  <a:pt x="8410" y="3785"/>
                </a:lnTo>
                <a:cubicBezTo>
                  <a:pt x="8852" y="3869"/>
                  <a:pt x="9377" y="3869"/>
                  <a:pt x="9819" y="3869"/>
                </a:cubicBezTo>
                <a:cubicBezTo>
                  <a:pt x="11564" y="3785"/>
                  <a:pt x="12531" y="2734"/>
                  <a:pt x="12531" y="1851"/>
                </a:cubicBezTo>
                <a:cubicBezTo>
                  <a:pt x="12531" y="1157"/>
                  <a:pt x="12005" y="358"/>
                  <a:pt x="10344" y="190"/>
                </a:cubicBezTo>
                <a:cubicBezTo>
                  <a:pt x="9651" y="106"/>
                  <a:pt x="8936" y="1"/>
                  <a:pt x="815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1"/>
        </a:solidFill>
        <a:effectLst/>
      </p:bgPr>
    </p:bg>
    <p:spTree>
      <p:nvGrpSpPr>
        <p:cNvPr id="1" name="Shape 749"/>
        <p:cNvGrpSpPr/>
        <p:nvPr/>
      </p:nvGrpSpPr>
      <p:grpSpPr>
        <a:xfrm>
          <a:off x="0" y="0"/>
          <a:ext cx="0" cy="0"/>
          <a:chOff x="0" y="0"/>
          <a:chExt cx="0" cy="0"/>
        </a:xfrm>
      </p:grpSpPr>
      <p:pic>
        <p:nvPicPr>
          <p:cNvPr id="750" name="Google Shape;750;p27"/>
          <p:cNvPicPr preferRelativeResize="0"/>
          <p:nvPr/>
        </p:nvPicPr>
        <p:blipFill>
          <a:blip r:embed="rId2">
            <a:alphaModFix amt="60000"/>
          </a:blip>
          <a:stretch>
            <a:fillRect/>
          </a:stretch>
        </p:blipFill>
        <p:spPr>
          <a:xfrm>
            <a:off x="0" y="0"/>
            <a:ext cx="9144003" cy="5143507"/>
          </a:xfrm>
          <a:prstGeom prst="rect">
            <a:avLst/>
          </a:prstGeom>
          <a:noFill/>
          <a:ln>
            <a:noFill/>
          </a:ln>
        </p:spPr>
      </p:pic>
      <p:grpSp>
        <p:nvGrpSpPr>
          <p:cNvPr id="751" name="Google Shape;751;p27"/>
          <p:cNvGrpSpPr/>
          <p:nvPr/>
        </p:nvGrpSpPr>
        <p:grpSpPr>
          <a:xfrm>
            <a:off x="-978862" y="-463512"/>
            <a:ext cx="10405838" cy="3233956"/>
            <a:chOff x="-978862" y="-463512"/>
            <a:chExt cx="10405838" cy="3233956"/>
          </a:xfrm>
        </p:grpSpPr>
        <p:sp>
          <p:nvSpPr>
            <p:cNvPr id="752" name="Google Shape;752;p27"/>
            <p:cNvSpPr/>
            <p:nvPr/>
          </p:nvSpPr>
          <p:spPr>
            <a:xfrm rot="5400000" flipH="1">
              <a:off x="6428272" y="117779"/>
              <a:ext cx="2107974" cy="1582581"/>
            </a:xfrm>
            <a:custGeom>
              <a:avLst/>
              <a:gdLst/>
              <a:ahLst/>
              <a:cxnLst/>
              <a:rect l="l" t="t" r="r" b="b"/>
              <a:pathLst>
                <a:path w="94085" h="64398" extrusionOk="0">
                  <a:moveTo>
                    <a:pt x="48357" y="0"/>
                  </a:moveTo>
                  <a:cubicBezTo>
                    <a:pt x="37067" y="0"/>
                    <a:pt x="27080" y="1682"/>
                    <a:pt x="17787" y="5172"/>
                  </a:cubicBezTo>
                  <a:cubicBezTo>
                    <a:pt x="8768" y="8515"/>
                    <a:pt x="3238" y="13330"/>
                    <a:pt x="1325" y="19364"/>
                  </a:cubicBezTo>
                  <a:cubicBezTo>
                    <a:pt x="442" y="22076"/>
                    <a:pt x="358" y="24893"/>
                    <a:pt x="274" y="27689"/>
                  </a:cubicBezTo>
                  <a:cubicBezTo>
                    <a:pt x="190" y="33639"/>
                    <a:pt x="1" y="39778"/>
                    <a:pt x="1767" y="45728"/>
                  </a:cubicBezTo>
                  <a:cubicBezTo>
                    <a:pt x="2818" y="49155"/>
                    <a:pt x="4563" y="52666"/>
                    <a:pt x="7107" y="56345"/>
                  </a:cubicBezTo>
                  <a:cubicBezTo>
                    <a:pt x="8600" y="58448"/>
                    <a:pt x="10429" y="60887"/>
                    <a:pt x="13057" y="62211"/>
                  </a:cubicBezTo>
                  <a:cubicBezTo>
                    <a:pt x="15327" y="63431"/>
                    <a:pt x="17787" y="63704"/>
                    <a:pt x="20415" y="63872"/>
                  </a:cubicBezTo>
                  <a:cubicBezTo>
                    <a:pt x="23485" y="64124"/>
                    <a:pt x="26723" y="64314"/>
                    <a:pt x="29792" y="64398"/>
                  </a:cubicBezTo>
                  <a:lnTo>
                    <a:pt x="30759" y="64398"/>
                  </a:lnTo>
                  <a:cubicBezTo>
                    <a:pt x="32063" y="64398"/>
                    <a:pt x="33640" y="64314"/>
                    <a:pt x="35048" y="63704"/>
                  </a:cubicBezTo>
                  <a:cubicBezTo>
                    <a:pt x="37151" y="62821"/>
                    <a:pt x="38559" y="60971"/>
                    <a:pt x="39695" y="59583"/>
                  </a:cubicBezTo>
                  <a:lnTo>
                    <a:pt x="53445" y="42322"/>
                  </a:lnTo>
                  <a:cubicBezTo>
                    <a:pt x="55904" y="39253"/>
                    <a:pt x="58343" y="36099"/>
                    <a:pt x="61770" y="34081"/>
                  </a:cubicBezTo>
                  <a:cubicBezTo>
                    <a:pt x="63789" y="32861"/>
                    <a:pt x="66059" y="32167"/>
                    <a:pt x="68162" y="32167"/>
                  </a:cubicBezTo>
                  <a:cubicBezTo>
                    <a:pt x="69738" y="32167"/>
                    <a:pt x="71147" y="32504"/>
                    <a:pt x="72366" y="33219"/>
                  </a:cubicBezTo>
                  <a:cubicBezTo>
                    <a:pt x="73060" y="33555"/>
                    <a:pt x="73670" y="34081"/>
                    <a:pt x="74385" y="34606"/>
                  </a:cubicBezTo>
                  <a:cubicBezTo>
                    <a:pt x="75079" y="35132"/>
                    <a:pt x="75688" y="35657"/>
                    <a:pt x="76487" y="36099"/>
                  </a:cubicBezTo>
                  <a:cubicBezTo>
                    <a:pt x="78148" y="37066"/>
                    <a:pt x="80166" y="37592"/>
                    <a:pt x="82353" y="37592"/>
                  </a:cubicBezTo>
                  <a:cubicBezTo>
                    <a:pt x="86285" y="37592"/>
                    <a:pt x="90489" y="36015"/>
                    <a:pt x="93748" y="34522"/>
                  </a:cubicBezTo>
                  <a:lnTo>
                    <a:pt x="94085" y="34438"/>
                  </a:lnTo>
                  <a:lnTo>
                    <a:pt x="93391" y="32777"/>
                  </a:lnTo>
                  <a:lnTo>
                    <a:pt x="93033" y="32945"/>
                  </a:lnTo>
                  <a:cubicBezTo>
                    <a:pt x="89964" y="34270"/>
                    <a:pt x="85948" y="35847"/>
                    <a:pt x="82353" y="35847"/>
                  </a:cubicBezTo>
                  <a:cubicBezTo>
                    <a:pt x="80419" y="35847"/>
                    <a:pt x="78758" y="35405"/>
                    <a:pt x="77349" y="34606"/>
                  </a:cubicBezTo>
                  <a:cubicBezTo>
                    <a:pt x="76655" y="34165"/>
                    <a:pt x="76130" y="33744"/>
                    <a:pt x="75436" y="33219"/>
                  </a:cubicBezTo>
                  <a:cubicBezTo>
                    <a:pt x="74721" y="32693"/>
                    <a:pt x="74027" y="32062"/>
                    <a:pt x="73249" y="31642"/>
                  </a:cubicBezTo>
                  <a:cubicBezTo>
                    <a:pt x="71757" y="30843"/>
                    <a:pt x="69991" y="30401"/>
                    <a:pt x="68246" y="30401"/>
                  </a:cubicBezTo>
                  <a:cubicBezTo>
                    <a:pt x="64924" y="30401"/>
                    <a:pt x="62212" y="31726"/>
                    <a:pt x="60803" y="32504"/>
                  </a:cubicBezTo>
                  <a:cubicBezTo>
                    <a:pt x="57208" y="34795"/>
                    <a:pt x="54496" y="38201"/>
                    <a:pt x="52036" y="41271"/>
                  </a:cubicBezTo>
                  <a:lnTo>
                    <a:pt x="38370" y="58448"/>
                  </a:lnTo>
                  <a:cubicBezTo>
                    <a:pt x="37235" y="59835"/>
                    <a:pt x="36015" y="61412"/>
                    <a:pt x="34354" y="62127"/>
                  </a:cubicBezTo>
                  <a:cubicBezTo>
                    <a:pt x="33198" y="62548"/>
                    <a:pt x="31979" y="62653"/>
                    <a:pt x="30759" y="62653"/>
                  </a:cubicBezTo>
                  <a:lnTo>
                    <a:pt x="29876" y="62653"/>
                  </a:lnTo>
                  <a:cubicBezTo>
                    <a:pt x="26723" y="62548"/>
                    <a:pt x="23653" y="62379"/>
                    <a:pt x="20499" y="62211"/>
                  </a:cubicBezTo>
                  <a:cubicBezTo>
                    <a:pt x="18145" y="61938"/>
                    <a:pt x="15853" y="61686"/>
                    <a:pt x="13856" y="60634"/>
                  </a:cubicBezTo>
                  <a:cubicBezTo>
                    <a:pt x="11564" y="59499"/>
                    <a:pt x="9903" y="57292"/>
                    <a:pt x="8495" y="55378"/>
                  </a:cubicBezTo>
                  <a:cubicBezTo>
                    <a:pt x="6056" y="51783"/>
                    <a:pt x="4395" y="48461"/>
                    <a:pt x="3428" y="45202"/>
                  </a:cubicBezTo>
                  <a:cubicBezTo>
                    <a:pt x="1767" y="39610"/>
                    <a:pt x="1935" y="33555"/>
                    <a:pt x="2019" y="27689"/>
                  </a:cubicBezTo>
                  <a:cubicBezTo>
                    <a:pt x="2103" y="25061"/>
                    <a:pt x="2187" y="22349"/>
                    <a:pt x="2986" y="19889"/>
                  </a:cubicBezTo>
                  <a:cubicBezTo>
                    <a:pt x="4731" y="14381"/>
                    <a:pt x="9903" y="9987"/>
                    <a:pt x="18397" y="6833"/>
                  </a:cubicBezTo>
                  <a:cubicBezTo>
                    <a:pt x="27522" y="3427"/>
                    <a:pt x="37319" y="1766"/>
                    <a:pt x="48357" y="1766"/>
                  </a:cubicBezTo>
                  <a:cubicBezTo>
                    <a:pt x="57292" y="1766"/>
                    <a:pt x="67110" y="2901"/>
                    <a:pt x="77623" y="5088"/>
                  </a:cubicBezTo>
                  <a:cubicBezTo>
                    <a:pt x="79199" y="5445"/>
                    <a:pt x="81218" y="5887"/>
                    <a:pt x="83236" y="5887"/>
                  </a:cubicBezTo>
                  <a:cubicBezTo>
                    <a:pt x="85507" y="5887"/>
                    <a:pt x="87336" y="5361"/>
                    <a:pt x="88744" y="4205"/>
                  </a:cubicBezTo>
                  <a:lnTo>
                    <a:pt x="89018" y="3953"/>
                  </a:lnTo>
                  <a:lnTo>
                    <a:pt x="87967" y="2628"/>
                  </a:lnTo>
                  <a:lnTo>
                    <a:pt x="87693" y="2817"/>
                  </a:lnTo>
                  <a:cubicBezTo>
                    <a:pt x="86558" y="3679"/>
                    <a:pt x="85149" y="4121"/>
                    <a:pt x="83320" y="4121"/>
                  </a:cubicBezTo>
                  <a:cubicBezTo>
                    <a:pt x="81743" y="4121"/>
                    <a:pt x="80082" y="3869"/>
                    <a:pt x="77980" y="3427"/>
                  </a:cubicBezTo>
                  <a:cubicBezTo>
                    <a:pt x="67363" y="1156"/>
                    <a:pt x="57376" y="0"/>
                    <a:pt x="4835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rot="5400000" flipH="1">
              <a:off x="7471443" y="1174"/>
              <a:ext cx="689178" cy="553380"/>
            </a:xfrm>
            <a:custGeom>
              <a:avLst/>
              <a:gdLst/>
              <a:ahLst/>
              <a:cxnLst/>
              <a:rect l="l" t="t" r="r" b="b"/>
              <a:pathLst>
                <a:path w="30760" h="22518" extrusionOk="0">
                  <a:moveTo>
                    <a:pt x="28909" y="1"/>
                  </a:moveTo>
                  <a:lnTo>
                    <a:pt x="28741" y="106"/>
                  </a:lnTo>
                  <a:cubicBezTo>
                    <a:pt x="26450" y="1241"/>
                    <a:pt x="23737" y="1767"/>
                    <a:pt x="20500" y="1767"/>
                  </a:cubicBezTo>
                  <a:cubicBezTo>
                    <a:pt x="19448" y="1767"/>
                    <a:pt x="18229" y="1683"/>
                    <a:pt x="16989" y="1577"/>
                  </a:cubicBezTo>
                  <a:cubicBezTo>
                    <a:pt x="15412" y="1409"/>
                    <a:pt x="13940" y="1157"/>
                    <a:pt x="12447" y="968"/>
                  </a:cubicBezTo>
                  <a:cubicBezTo>
                    <a:pt x="9903" y="631"/>
                    <a:pt x="7359" y="274"/>
                    <a:pt x="4816" y="190"/>
                  </a:cubicBezTo>
                  <a:lnTo>
                    <a:pt x="4563" y="190"/>
                  </a:lnTo>
                  <a:cubicBezTo>
                    <a:pt x="3428" y="190"/>
                    <a:pt x="2103" y="358"/>
                    <a:pt x="1220" y="1325"/>
                  </a:cubicBezTo>
                  <a:cubicBezTo>
                    <a:pt x="1" y="2545"/>
                    <a:pt x="442" y="4395"/>
                    <a:pt x="695" y="5173"/>
                  </a:cubicBezTo>
                  <a:cubicBezTo>
                    <a:pt x="800" y="5614"/>
                    <a:pt x="968" y="6056"/>
                    <a:pt x="1136" y="6497"/>
                  </a:cubicBezTo>
                  <a:cubicBezTo>
                    <a:pt x="1410" y="7191"/>
                    <a:pt x="1746" y="7885"/>
                    <a:pt x="1851" y="8600"/>
                  </a:cubicBezTo>
                  <a:cubicBezTo>
                    <a:pt x="1935" y="9462"/>
                    <a:pt x="1851" y="10345"/>
                    <a:pt x="1746" y="11144"/>
                  </a:cubicBezTo>
                  <a:cubicBezTo>
                    <a:pt x="1746" y="11564"/>
                    <a:pt x="1662" y="12006"/>
                    <a:pt x="1662" y="12447"/>
                  </a:cubicBezTo>
                  <a:cubicBezTo>
                    <a:pt x="1578" y="13498"/>
                    <a:pt x="1746" y="15348"/>
                    <a:pt x="2986" y="16294"/>
                  </a:cubicBezTo>
                  <a:cubicBezTo>
                    <a:pt x="3680" y="16820"/>
                    <a:pt x="4479" y="17093"/>
                    <a:pt x="5425" y="17093"/>
                  </a:cubicBezTo>
                  <a:cubicBezTo>
                    <a:pt x="5951" y="17093"/>
                    <a:pt x="6582" y="17009"/>
                    <a:pt x="7107" y="16925"/>
                  </a:cubicBezTo>
                  <a:cubicBezTo>
                    <a:pt x="7801" y="16820"/>
                    <a:pt x="8579" y="16820"/>
                    <a:pt x="9210" y="16820"/>
                  </a:cubicBezTo>
                  <a:cubicBezTo>
                    <a:pt x="10871" y="17009"/>
                    <a:pt x="12258" y="18061"/>
                    <a:pt x="13667" y="19112"/>
                  </a:cubicBezTo>
                  <a:cubicBezTo>
                    <a:pt x="14192" y="19448"/>
                    <a:pt x="14634" y="19806"/>
                    <a:pt x="15159" y="20163"/>
                  </a:cubicBezTo>
                  <a:cubicBezTo>
                    <a:pt x="17430" y="21740"/>
                    <a:pt x="20331" y="22518"/>
                    <a:pt x="23212" y="22518"/>
                  </a:cubicBezTo>
                  <a:cubicBezTo>
                    <a:pt x="25840" y="22518"/>
                    <a:pt x="28384" y="21908"/>
                    <a:pt x="30570" y="20604"/>
                  </a:cubicBezTo>
                  <a:lnTo>
                    <a:pt x="30760" y="20499"/>
                  </a:lnTo>
                  <a:lnTo>
                    <a:pt x="30402" y="19890"/>
                  </a:lnTo>
                  <a:lnTo>
                    <a:pt x="30234" y="19974"/>
                  </a:lnTo>
                  <a:cubicBezTo>
                    <a:pt x="28216" y="21214"/>
                    <a:pt x="25756" y="21824"/>
                    <a:pt x="23212" y="21824"/>
                  </a:cubicBezTo>
                  <a:cubicBezTo>
                    <a:pt x="20500" y="21824"/>
                    <a:pt x="17703" y="21025"/>
                    <a:pt x="15517" y="19553"/>
                  </a:cubicBezTo>
                  <a:cubicBezTo>
                    <a:pt x="15075" y="19280"/>
                    <a:pt x="14550" y="18923"/>
                    <a:pt x="14108" y="18586"/>
                  </a:cubicBezTo>
                  <a:cubicBezTo>
                    <a:pt x="12616" y="17451"/>
                    <a:pt x="11123" y="16400"/>
                    <a:pt x="9294" y="16126"/>
                  </a:cubicBezTo>
                  <a:lnTo>
                    <a:pt x="8684" y="16126"/>
                  </a:lnTo>
                  <a:cubicBezTo>
                    <a:pt x="8053" y="16126"/>
                    <a:pt x="7528" y="16210"/>
                    <a:pt x="7002" y="16210"/>
                  </a:cubicBezTo>
                  <a:cubicBezTo>
                    <a:pt x="6476" y="16294"/>
                    <a:pt x="5951" y="16400"/>
                    <a:pt x="5425" y="16400"/>
                  </a:cubicBezTo>
                  <a:cubicBezTo>
                    <a:pt x="4563" y="16400"/>
                    <a:pt x="3954" y="16210"/>
                    <a:pt x="3428" y="15769"/>
                  </a:cubicBezTo>
                  <a:cubicBezTo>
                    <a:pt x="2377" y="14991"/>
                    <a:pt x="2272" y="13330"/>
                    <a:pt x="2377" y="12447"/>
                  </a:cubicBezTo>
                  <a:cubicBezTo>
                    <a:pt x="2377" y="12090"/>
                    <a:pt x="2461" y="11669"/>
                    <a:pt x="2461" y="11228"/>
                  </a:cubicBezTo>
                  <a:cubicBezTo>
                    <a:pt x="2545" y="10345"/>
                    <a:pt x="2629" y="9377"/>
                    <a:pt x="2545" y="8515"/>
                  </a:cubicBezTo>
                  <a:cubicBezTo>
                    <a:pt x="2377" y="7717"/>
                    <a:pt x="2103" y="6939"/>
                    <a:pt x="1851" y="6224"/>
                  </a:cubicBezTo>
                  <a:cubicBezTo>
                    <a:pt x="1662" y="5782"/>
                    <a:pt x="1494" y="5362"/>
                    <a:pt x="1325" y="4920"/>
                  </a:cubicBezTo>
                  <a:cubicBezTo>
                    <a:pt x="1136" y="4311"/>
                    <a:pt x="800" y="2734"/>
                    <a:pt x="1662" y="1767"/>
                  </a:cubicBezTo>
                  <a:cubicBezTo>
                    <a:pt x="2377" y="968"/>
                    <a:pt x="3596" y="884"/>
                    <a:pt x="4479" y="884"/>
                  </a:cubicBezTo>
                  <a:lnTo>
                    <a:pt x="4816" y="884"/>
                  </a:lnTo>
                  <a:cubicBezTo>
                    <a:pt x="7275" y="968"/>
                    <a:pt x="9819" y="1325"/>
                    <a:pt x="12363" y="1683"/>
                  </a:cubicBezTo>
                  <a:cubicBezTo>
                    <a:pt x="13835" y="1851"/>
                    <a:pt x="15328" y="2103"/>
                    <a:pt x="16905" y="2208"/>
                  </a:cubicBezTo>
                  <a:cubicBezTo>
                    <a:pt x="18145" y="2376"/>
                    <a:pt x="19364" y="2460"/>
                    <a:pt x="20500" y="2460"/>
                  </a:cubicBezTo>
                  <a:cubicBezTo>
                    <a:pt x="23822" y="2460"/>
                    <a:pt x="26639" y="1851"/>
                    <a:pt x="29078" y="715"/>
                  </a:cubicBezTo>
                  <a:lnTo>
                    <a:pt x="29183" y="715"/>
                  </a:lnTo>
                  <a:lnTo>
                    <a:pt x="28909"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rot="5400000" flipH="1">
              <a:off x="7601040" y="63258"/>
              <a:ext cx="500752" cy="240786"/>
            </a:xfrm>
            <a:custGeom>
              <a:avLst/>
              <a:gdLst/>
              <a:ahLst/>
              <a:cxnLst/>
              <a:rect l="l" t="t" r="r" b="b"/>
              <a:pathLst>
                <a:path w="22350" h="9798" extrusionOk="0">
                  <a:moveTo>
                    <a:pt x="19890" y="0"/>
                  </a:moveTo>
                  <a:lnTo>
                    <a:pt x="19722" y="84"/>
                  </a:lnTo>
                  <a:cubicBezTo>
                    <a:pt x="17430" y="967"/>
                    <a:pt x="14991" y="1388"/>
                    <a:pt x="11732" y="1388"/>
                  </a:cubicBezTo>
                  <a:cubicBezTo>
                    <a:pt x="9735" y="1388"/>
                    <a:pt x="7801" y="1220"/>
                    <a:pt x="5951" y="1052"/>
                  </a:cubicBezTo>
                  <a:lnTo>
                    <a:pt x="4731" y="1052"/>
                  </a:lnTo>
                  <a:cubicBezTo>
                    <a:pt x="2713" y="1052"/>
                    <a:pt x="1409" y="1577"/>
                    <a:pt x="800" y="2712"/>
                  </a:cubicBezTo>
                  <a:cubicBezTo>
                    <a:pt x="1" y="4121"/>
                    <a:pt x="610" y="5782"/>
                    <a:pt x="1578" y="6749"/>
                  </a:cubicBezTo>
                  <a:cubicBezTo>
                    <a:pt x="2629" y="7695"/>
                    <a:pt x="4037" y="8221"/>
                    <a:pt x="5341" y="8578"/>
                  </a:cubicBezTo>
                  <a:cubicBezTo>
                    <a:pt x="8326" y="9377"/>
                    <a:pt x="11207" y="9798"/>
                    <a:pt x="14024" y="9798"/>
                  </a:cubicBezTo>
                  <a:cubicBezTo>
                    <a:pt x="16904" y="9798"/>
                    <a:pt x="19722" y="9377"/>
                    <a:pt x="22160" y="8494"/>
                  </a:cubicBezTo>
                  <a:lnTo>
                    <a:pt x="22350" y="8494"/>
                  </a:lnTo>
                  <a:lnTo>
                    <a:pt x="22160" y="7800"/>
                  </a:lnTo>
                  <a:lnTo>
                    <a:pt x="21992" y="7884"/>
                  </a:lnTo>
                  <a:cubicBezTo>
                    <a:pt x="19585" y="8673"/>
                    <a:pt x="16936" y="9067"/>
                    <a:pt x="14155" y="9067"/>
                  </a:cubicBezTo>
                  <a:cubicBezTo>
                    <a:pt x="11375" y="9067"/>
                    <a:pt x="8463" y="8673"/>
                    <a:pt x="5530" y="7884"/>
                  </a:cubicBezTo>
                  <a:cubicBezTo>
                    <a:pt x="4290" y="7527"/>
                    <a:pt x="2986" y="7086"/>
                    <a:pt x="2103" y="6224"/>
                  </a:cubicBezTo>
                  <a:cubicBezTo>
                    <a:pt x="1325" y="5509"/>
                    <a:pt x="800" y="4121"/>
                    <a:pt x="1409" y="3070"/>
                  </a:cubicBezTo>
                  <a:cubicBezTo>
                    <a:pt x="1935" y="2187"/>
                    <a:pt x="2986" y="1745"/>
                    <a:pt x="4731" y="1745"/>
                  </a:cubicBezTo>
                  <a:lnTo>
                    <a:pt x="5866" y="1745"/>
                  </a:lnTo>
                  <a:cubicBezTo>
                    <a:pt x="7801" y="1914"/>
                    <a:pt x="9735" y="2103"/>
                    <a:pt x="11732" y="2103"/>
                  </a:cubicBezTo>
                  <a:cubicBezTo>
                    <a:pt x="15075" y="2103"/>
                    <a:pt x="17619" y="1661"/>
                    <a:pt x="19974" y="694"/>
                  </a:cubicBezTo>
                  <a:lnTo>
                    <a:pt x="20142" y="610"/>
                  </a:lnTo>
                  <a:lnTo>
                    <a:pt x="19890"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rot="5400000" flipH="1">
              <a:off x="6958640" y="676181"/>
              <a:ext cx="1105104" cy="1209557"/>
            </a:xfrm>
            <a:custGeom>
              <a:avLst/>
              <a:gdLst/>
              <a:ahLst/>
              <a:cxnLst/>
              <a:rect l="l" t="t" r="r" b="b"/>
              <a:pathLst>
                <a:path w="49324" h="49219" extrusionOk="0">
                  <a:moveTo>
                    <a:pt x="33639" y="694"/>
                  </a:moveTo>
                  <a:cubicBezTo>
                    <a:pt x="40136" y="694"/>
                    <a:pt x="44425" y="3154"/>
                    <a:pt x="46864" y="8053"/>
                  </a:cubicBezTo>
                  <a:cubicBezTo>
                    <a:pt x="48356" y="11038"/>
                    <a:pt x="48630" y="14718"/>
                    <a:pt x="47663" y="18481"/>
                  </a:cubicBezTo>
                  <a:cubicBezTo>
                    <a:pt x="46969" y="21445"/>
                    <a:pt x="45476" y="24515"/>
                    <a:pt x="43016" y="28110"/>
                  </a:cubicBezTo>
                  <a:cubicBezTo>
                    <a:pt x="40661" y="31621"/>
                    <a:pt x="37760" y="35111"/>
                    <a:pt x="33829" y="39148"/>
                  </a:cubicBezTo>
                  <a:cubicBezTo>
                    <a:pt x="30843" y="42302"/>
                    <a:pt x="28131" y="44761"/>
                    <a:pt x="24977" y="46506"/>
                  </a:cubicBezTo>
                  <a:cubicBezTo>
                    <a:pt x="22502" y="47808"/>
                    <a:pt x="19866" y="48509"/>
                    <a:pt x="17393" y="48509"/>
                  </a:cubicBezTo>
                  <a:cubicBezTo>
                    <a:pt x="16191" y="48509"/>
                    <a:pt x="15027" y="48343"/>
                    <a:pt x="13940" y="47999"/>
                  </a:cubicBezTo>
                  <a:cubicBezTo>
                    <a:pt x="10702" y="47032"/>
                    <a:pt x="7632" y="44404"/>
                    <a:pt x="5698" y="40725"/>
                  </a:cubicBezTo>
                  <a:cubicBezTo>
                    <a:pt x="3764" y="37319"/>
                    <a:pt x="2986" y="33366"/>
                    <a:pt x="2292" y="29687"/>
                  </a:cubicBezTo>
                  <a:cubicBezTo>
                    <a:pt x="1325" y="23905"/>
                    <a:pt x="799" y="17430"/>
                    <a:pt x="4037" y="12342"/>
                  </a:cubicBezTo>
                  <a:cubicBezTo>
                    <a:pt x="7023" y="7885"/>
                    <a:pt x="12363" y="5677"/>
                    <a:pt x="16126" y="4458"/>
                  </a:cubicBezTo>
                  <a:cubicBezTo>
                    <a:pt x="20688" y="2965"/>
                    <a:pt x="27416" y="694"/>
                    <a:pt x="33639" y="694"/>
                  </a:cubicBezTo>
                  <a:close/>
                  <a:moveTo>
                    <a:pt x="33639" y="0"/>
                  </a:moveTo>
                  <a:cubicBezTo>
                    <a:pt x="27332" y="0"/>
                    <a:pt x="20499" y="2271"/>
                    <a:pt x="15958" y="3764"/>
                  </a:cubicBezTo>
                  <a:cubicBezTo>
                    <a:pt x="12005" y="5067"/>
                    <a:pt x="6497" y="7254"/>
                    <a:pt x="3427" y="11984"/>
                  </a:cubicBezTo>
                  <a:cubicBezTo>
                    <a:pt x="0" y="17240"/>
                    <a:pt x="610" y="23905"/>
                    <a:pt x="1661" y="29771"/>
                  </a:cubicBezTo>
                  <a:cubicBezTo>
                    <a:pt x="2292" y="33534"/>
                    <a:pt x="3154" y="37487"/>
                    <a:pt x="5004" y="40998"/>
                  </a:cubicBezTo>
                  <a:cubicBezTo>
                    <a:pt x="7107" y="44846"/>
                    <a:pt x="10260" y="47642"/>
                    <a:pt x="13750" y="48693"/>
                  </a:cubicBezTo>
                  <a:cubicBezTo>
                    <a:pt x="14907" y="49050"/>
                    <a:pt x="16126" y="49219"/>
                    <a:pt x="17345" y="49219"/>
                  </a:cubicBezTo>
                  <a:cubicBezTo>
                    <a:pt x="19974" y="49219"/>
                    <a:pt x="22686" y="48441"/>
                    <a:pt x="25314" y="47116"/>
                  </a:cubicBezTo>
                  <a:cubicBezTo>
                    <a:pt x="28572" y="45371"/>
                    <a:pt x="31285" y="42827"/>
                    <a:pt x="34354" y="39674"/>
                  </a:cubicBezTo>
                  <a:cubicBezTo>
                    <a:pt x="38286" y="35553"/>
                    <a:pt x="41271" y="31958"/>
                    <a:pt x="43626" y="28468"/>
                  </a:cubicBezTo>
                  <a:cubicBezTo>
                    <a:pt x="46086" y="24872"/>
                    <a:pt x="47578" y="21719"/>
                    <a:pt x="48356" y="18649"/>
                  </a:cubicBezTo>
                  <a:cubicBezTo>
                    <a:pt x="49323" y="14718"/>
                    <a:pt x="49071" y="10849"/>
                    <a:pt x="47494" y="7780"/>
                  </a:cubicBezTo>
                  <a:cubicBezTo>
                    <a:pt x="44950" y="2629"/>
                    <a:pt x="40304" y="0"/>
                    <a:pt x="33639"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rot="5400000" flipH="1">
              <a:off x="7098666" y="837198"/>
              <a:ext cx="838485" cy="891286"/>
            </a:xfrm>
            <a:custGeom>
              <a:avLst/>
              <a:gdLst/>
              <a:ahLst/>
              <a:cxnLst/>
              <a:rect l="l" t="t" r="r" b="b"/>
              <a:pathLst>
                <a:path w="37424" h="36268" extrusionOk="0">
                  <a:moveTo>
                    <a:pt x="24451" y="716"/>
                  </a:moveTo>
                  <a:cubicBezTo>
                    <a:pt x="28740" y="716"/>
                    <a:pt x="32167" y="2208"/>
                    <a:pt x="34438" y="5089"/>
                  </a:cubicBezTo>
                  <a:cubicBezTo>
                    <a:pt x="36183" y="7359"/>
                    <a:pt x="36709" y="9903"/>
                    <a:pt x="35847" y="12720"/>
                  </a:cubicBezTo>
                  <a:cubicBezTo>
                    <a:pt x="34964" y="15517"/>
                    <a:pt x="33219" y="18229"/>
                    <a:pt x="31642" y="20499"/>
                  </a:cubicBezTo>
                  <a:cubicBezTo>
                    <a:pt x="29623" y="23128"/>
                    <a:pt x="27437" y="25861"/>
                    <a:pt x="24893" y="28573"/>
                  </a:cubicBezTo>
                  <a:cubicBezTo>
                    <a:pt x="22959" y="30591"/>
                    <a:pt x="20856" y="32588"/>
                    <a:pt x="18396" y="33997"/>
                  </a:cubicBezTo>
                  <a:cubicBezTo>
                    <a:pt x="16483" y="35048"/>
                    <a:pt x="14549" y="35574"/>
                    <a:pt x="12615" y="35574"/>
                  </a:cubicBezTo>
                  <a:cubicBezTo>
                    <a:pt x="11837" y="35574"/>
                    <a:pt x="11038" y="35490"/>
                    <a:pt x="10344" y="35322"/>
                  </a:cubicBezTo>
                  <a:cubicBezTo>
                    <a:pt x="7884" y="34607"/>
                    <a:pt x="5614" y="32778"/>
                    <a:pt x="4121" y="30150"/>
                  </a:cubicBezTo>
                  <a:cubicBezTo>
                    <a:pt x="2733" y="27606"/>
                    <a:pt x="2103" y="24704"/>
                    <a:pt x="1682" y="22076"/>
                  </a:cubicBezTo>
                  <a:cubicBezTo>
                    <a:pt x="1682" y="21824"/>
                    <a:pt x="1577" y="21551"/>
                    <a:pt x="1577" y="21214"/>
                  </a:cubicBezTo>
                  <a:cubicBezTo>
                    <a:pt x="1051" y="17977"/>
                    <a:pt x="799" y="13141"/>
                    <a:pt x="3154" y="9462"/>
                  </a:cubicBezTo>
                  <a:cubicBezTo>
                    <a:pt x="4836" y="6939"/>
                    <a:pt x="7548" y="5089"/>
                    <a:pt x="11921" y="3512"/>
                  </a:cubicBezTo>
                  <a:cubicBezTo>
                    <a:pt x="15075" y="2292"/>
                    <a:pt x="19889" y="716"/>
                    <a:pt x="24451" y="716"/>
                  </a:cubicBezTo>
                  <a:close/>
                  <a:moveTo>
                    <a:pt x="24451" y="1"/>
                  </a:moveTo>
                  <a:cubicBezTo>
                    <a:pt x="19805" y="1"/>
                    <a:pt x="14906" y="1578"/>
                    <a:pt x="11669" y="2818"/>
                  </a:cubicBezTo>
                  <a:cubicBezTo>
                    <a:pt x="7191" y="4479"/>
                    <a:pt x="4310" y="6413"/>
                    <a:pt x="2544" y="9041"/>
                  </a:cubicBezTo>
                  <a:cubicBezTo>
                    <a:pt x="0" y="12973"/>
                    <a:pt x="358" y="17977"/>
                    <a:pt x="883" y="21382"/>
                  </a:cubicBezTo>
                  <a:cubicBezTo>
                    <a:pt x="883" y="21656"/>
                    <a:pt x="967" y="21908"/>
                    <a:pt x="967" y="22266"/>
                  </a:cubicBezTo>
                  <a:cubicBezTo>
                    <a:pt x="1409" y="24894"/>
                    <a:pt x="2019" y="27858"/>
                    <a:pt x="3511" y="30486"/>
                  </a:cubicBezTo>
                  <a:cubicBezTo>
                    <a:pt x="5088" y="33303"/>
                    <a:pt x="7548" y="35217"/>
                    <a:pt x="10176" y="35931"/>
                  </a:cubicBezTo>
                  <a:cubicBezTo>
                    <a:pt x="10954" y="36184"/>
                    <a:pt x="11753" y="36268"/>
                    <a:pt x="12615" y="36268"/>
                  </a:cubicBezTo>
                  <a:cubicBezTo>
                    <a:pt x="14633" y="36268"/>
                    <a:pt x="16736" y="35658"/>
                    <a:pt x="18754" y="34607"/>
                  </a:cubicBezTo>
                  <a:cubicBezTo>
                    <a:pt x="21298" y="33114"/>
                    <a:pt x="23400" y="31117"/>
                    <a:pt x="25335" y="29098"/>
                  </a:cubicBezTo>
                  <a:cubicBezTo>
                    <a:pt x="27963" y="26281"/>
                    <a:pt x="30233" y="23569"/>
                    <a:pt x="32167" y="20857"/>
                  </a:cubicBezTo>
                  <a:cubicBezTo>
                    <a:pt x="33828" y="18586"/>
                    <a:pt x="35573" y="15874"/>
                    <a:pt x="36456" y="12973"/>
                  </a:cubicBezTo>
                  <a:cubicBezTo>
                    <a:pt x="37423" y="9903"/>
                    <a:pt x="36898" y="7107"/>
                    <a:pt x="34964" y="4647"/>
                  </a:cubicBezTo>
                  <a:cubicBezTo>
                    <a:pt x="32504" y="1578"/>
                    <a:pt x="29014" y="1"/>
                    <a:pt x="244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rot="5400000" flipH="1">
              <a:off x="7246641" y="993986"/>
              <a:ext cx="569535" cy="587613"/>
            </a:xfrm>
            <a:custGeom>
              <a:avLst/>
              <a:gdLst/>
              <a:ahLst/>
              <a:cxnLst/>
              <a:rect l="l" t="t" r="r" b="b"/>
              <a:pathLst>
                <a:path w="25420" h="23911" extrusionOk="0">
                  <a:moveTo>
                    <a:pt x="16925" y="679"/>
                  </a:moveTo>
                  <a:cubicBezTo>
                    <a:pt x="19196" y="679"/>
                    <a:pt x="20857" y="1310"/>
                    <a:pt x="22076" y="2613"/>
                  </a:cubicBezTo>
                  <a:lnTo>
                    <a:pt x="22076" y="2697"/>
                  </a:lnTo>
                  <a:lnTo>
                    <a:pt x="22266" y="2781"/>
                  </a:lnTo>
                  <a:cubicBezTo>
                    <a:pt x="23233" y="3055"/>
                    <a:pt x="23927" y="3580"/>
                    <a:pt x="24284" y="4274"/>
                  </a:cubicBezTo>
                  <a:cubicBezTo>
                    <a:pt x="24620" y="5157"/>
                    <a:pt x="24536" y="6208"/>
                    <a:pt x="24011" y="7617"/>
                  </a:cubicBezTo>
                  <a:cubicBezTo>
                    <a:pt x="23233" y="9614"/>
                    <a:pt x="21551" y="11717"/>
                    <a:pt x="20247" y="13399"/>
                  </a:cubicBezTo>
                  <a:cubicBezTo>
                    <a:pt x="18923" y="15060"/>
                    <a:pt x="17535" y="16889"/>
                    <a:pt x="15958" y="18550"/>
                  </a:cubicBezTo>
                  <a:cubicBezTo>
                    <a:pt x="14718" y="19790"/>
                    <a:pt x="13499" y="21094"/>
                    <a:pt x="11922" y="22061"/>
                  </a:cubicBezTo>
                  <a:cubicBezTo>
                    <a:pt x="10702" y="22755"/>
                    <a:pt x="9210" y="23196"/>
                    <a:pt x="7885" y="23196"/>
                  </a:cubicBezTo>
                  <a:cubicBezTo>
                    <a:pt x="7549" y="23196"/>
                    <a:pt x="7191" y="23196"/>
                    <a:pt x="6834" y="23112"/>
                  </a:cubicBezTo>
                  <a:cubicBezTo>
                    <a:pt x="5173" y="22755"/>
                    <a:pt x="3680" y="21703"/>
                    <a:pt x="2734" y="20232"/>
                  </a:cubicBezTo>
                  <a:cubicBezTo>
                    <a:pt x="1683" y="18550"/>
                    <a:pt x="1325" y="16637"/>
                    <a:pt x="1157" y="15144"/>
                  </a:cubicBezTo>
                  <a:cubicBezTo>
                    <a:pt x="1157" y="14976"/>
                    <a:pt x="1052" y="14786"/>
                    <a:pt x="1052" y="14618"/>
                  </a:cubicBezTo>
                  <a:cubicBezTo>
                    <a:pt x="716" y="11380"/>
                    <a:pt x="1157" y="9005"/>
                    <a:pt x="2377" y="7176"/>
                  </a:cubicBezTo>
                  <a:cubicBezTo>
                    <a:pt x="3344" y="5599"/>
                    <a:pt x="5089" y="4274"/>
                    <a:pt x="7717" y="3139"/>
                  </a:cubicBezTo>
                  <a:cubicBezTo>
                    <a:pt x="11312" y="1478"/>
                    <a:pt x="14466" y="679"/>
                    <a:pt x="16925" y="679"/>
                  </a:cubicBezTo>
                  <a:close/>
                  <a:moveTo>
                    <a:pt x="16908" y="1"/>
                  </a:moveTo>
                  <a:cubicBezTo>
                    <a:pt x="14318" y="1"/>
                    <a:pt x="11137" y="811"/>
                    <a:pt x="7465" y="2445"/>
                  </a:cubicBezTo>
                  <a:cubicBezTo>
                    <a:pt x="5698" y="3223"/>
                    <a:pt x="3260" y="4547"/>
                    <a:pt x="1767" y="6734"/>
                  </a:cubicBezTo>
                  <a:cubicBezTo>
                    <a:pt x="442" y="8752"/>
                    <a:pt x="1" y="11296"/>
                    <a:pt x="358" y="14618"/>
                  </a:cubicBezTo>
                  <a:cubicBezTo>
                    <a:pt x="358" y="14870"/>
                    <a:pt x="442" y="15060"/>
                    <a:pt x="442" y="15228"/>
                  </a:cubicBezTo>
                  <a:cubicBezTo>
                    <a:pt x="632" y="16805"/>
                    <a:pt x="1052" y="18823"/>
                    <a:pt x="2103" y="20568"/>
                  </a:cubicBezTo>
                  <a:cubicBezTo>
                    <a:pt x="3155" y="22229"/>
                    <a:pt x="4836" y="23469"/>
                    <a:pt x="6666" y="23806"/>
                  </a:cubicBezTo>
                  <a:cubicBezTo>
                    <a:pt x="7107" y="23911"/>
                    <a:pt x="7465" y="23911"/>
                    <a:pt x="7885" y="23911"/>
                  </a:cubicBezTo>
                  <a:cubicBezTo>
                    <a:pt x="9378" y="23911"/>
                    <a:pt x="10870" y="23469"/>
                    <a:pt x="12279" y="22586"/>
                  </a:cubicBezTo>
                  <a:cubicBezTo>
                    <a:pt x="13856" y="21703"/>
                    <a:pt x="15244" y="20316"/>
                    <a:pt x="16484" y="18991"/>
                  </a:cubicBezTo>
                  <a:cubicBezTo>
                    <a:pt x="18061" y="17330"/>
                    <a:pt x="19448" y="15501"/>
                    <a:pt x="20773" y="13819"/>
                  </a:cubicBezTo>
                  <a:lnTo>
                    <a:pt x="20857" y="13819"/>
                  </a:lnTo>
                  <a:cubicBezTo>
                    <a:pt x="22182" y="12074"/>
                    <a:pt x="23842" y="9972"/>
                    <a:pt x="24704" y="7869"/>
                  </a:cubicBezTo>
                  <a:cubicBezTo>
                    <a:pt x="25335" y="6293"/>
                    <a:pt x="25419" y="4989"/>
                    <a:pt x="24894" y="4022"/>
                  </a:cubicBezTo>
                  <a:cubicBezTo>
                    <a:pt x="24536" y="3139"/>
                    <a:pt x="23653" y="2529"/>
                    <a:pt x="22518" y="2088"/>
                  </a:cubicBezTo>
                  <a:cubicBezTo>
                    <a:pt x="21212" y="700"/>
                    <a:pt x="19315" y="1"/>
                    <a:pt x="1690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rot="5400000" flipH="1">
              <a:off x="7391361" y="1140694"/>
              <a:ext cx="316090" cy="296080"/>
            </a:xfrm>
            <a:custGeom>
              <a:avLst/>
              <a:gdLst/>
              <a:ahLst/>
              <a:cxnLst/>
              <a:rect l="l" t="t" r="r" b="b"/>
              <a:pathLst>
                <a:path w="14108" h="12048" extrusionOk="0">
                  <a:moveTo>
                    <a:pt x="10954" y="652"/>
                  </a:moveTo>
                  <a:cubicBezTo>
                    <a:pt x="12005" y="652"/>
                    <a:pt x="12699" y="925"/>
                    <a:pt x="12783" y="1367"/>
                  </a:cubicBezTo>
                  <a:cubicBezTo>
                    <a:pt x="13309" y="2586"/>
                    <a:pt x="10071" y="5740"/>
                    <a:pt x="9020" y="6791"/>
                  </a:cubicBezTo>
                  <a:cubicBezTo>
                    <a:pt x="8578" y="7317"/>
                    <a:pt x="8053" y="7842"/>
                    <a:pt x="7632" y="8368"/>
                  </a:cubicBezTo>
                  <a:cubicBezTo>
                    <a:pt x="7001" y="9146"/>
                    <a:pt x="6392" y="9945"/>
                    <a:pt x="5614" y="10554"/>
                  </a:cubicBezTo>
                  <a:cubicBezTo>
                    <a:pt x="4899" y="11080"/>
                    <a:pt x="4037" y="11353"/>
                    <a:pt x="3154" y="11353"/>
                  </a:cubicBezTo>
                  <a:cubicBezTo>
                    <a:pt x="2628" y="11353"/>
                    <a:pt x="1935" y="11248"/>
                    <a:pt x="1409" y="10639"/>
                  </a:cubicBezTo>
                  <a:cubicBezTo>
                    <a:pt x="968" y="10113"/>
                    <a:pt x="694" y="9335"/>
                    <a:pt x="799" y="8368"/>
                  </a:cubicBezTo>
                  <a:cubicBezTo>
                    <a:pt x="883" y="3637"/>
                    <a:pt x="6308" y="1094"/>
                    <a:pt x="10155" y="736"/>
                  </a:cubicBezTo>
                  <a:cubicBezTo>
                    <a:pt x="10428" y="736"/>
                    <a:pt x="10681" y="652"/>
                    <a:pt x="10954" y="652"/>
                  </a:cubicBezTo>
                  <a:close/>
                  <a:moveTo>
                    <a:pt x="10978" y="0"/>
                  </a:moveTo>
                  <a:cubicBezTo>
                    <a:pt x="10698" y="0"/>
                    <a:pt x="10396" y="14"/>
                    <a:pt x="10071" y="42"/>
                  </a:cubicBezTo>
                  <a:cubicBezTo>
                    <a:pt x="5950" y="400"/>
                    <a:pt x="169" y="3196"/>
                    <a:pt x="84" y="8368"/>
                  </a:cubicBezTo>
                  <a:cubicBezTo>
                    <a:pt x="0" y="9503"/>
                    <a:pt x="274" y="10470"/>
                    <a:pt x="883" y="11080"/>
                  </a:cubicBezTo>
                  <a:cubicBezTo>
                    <a:pt x="1409" y="11690"/>
                    <a:pt x="2187" y="12047"/>
                    <a:pt x="3154" y="12047"/>
                  </a:cubicBezTo>
                  <a:cubicBezTo>
                    <a:pt x="4121" y="12047"/>
                    <a:pt x="5172" y="11690"/>
                    <a:pt x="6055" y="11080"/>
                  </a:cubicBezTo>
                  <a:cubicBezTo>
                    <a:pt x="6833" y="10470"/>
                    <a:pt x="7527" y="9587"/>
                    <a:pt x="8242" y="8809"/>
                  </a:cubicBezTo>
                  <a:cubicBezTo>
                    <a:pt x="8578" y="8284"/>
                    <a:pt x="9020" y="7758"/>
                    <a:pt x="9545" y="7317"/>
                  </a:cubicBezTo>
                  <a:cubicBezTo>
                    <a:pt x="11921" y="4941"/>
                    <a:pt x="14108" y="2502"/>
                    <a:pt x="13498" y="1009"/>
                  </a:cubicBezTo>
                  <a:cubicBezTo>
                    <a:pt x="13201" y="345"/>
                    <a:pt x="12364" y="0"/>
                    <a:pt x="10978"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rot="5400000" flipH="1">
              <a:off x="4712025" y="-1023313"/>
              <a:ext cx="1727381" cy="3582126"/>
            </a:xfrm>
            <a:custGeom>
              <a:avLst/>
              <a:gdLst/>
              <a:ahLst/>
              <a:cxnLst/>
              <a:rect l="l" t="t" r="r" b="b"/>
              <a:pathLst>
                <a:path w="77098" h="145763" extrusionOk="0">
                  <a:moveTo>
                    <a:pt x="55295" y="1"/>
                  </a:moveTo>
                  <a:cubicBezTo>
                    <a:pt x="50817" y="1"/>
                    <a:pt x="47053" y="3764"/>
                    <a:pt x="44509" y="6560"/>
                  </a:cubicBezTo>
                  <a:cubicBezTo>
                    <a:pt x="40136" y="11564"/>
                    <a:pt x="35931" y="16904"/>
                    <a:pt x="32168" y="22413"/>
                  </a:cubicBezTo>
                  <a:cubicBezTo>
                    <a:pt x="30318" y="25230"/>
                    <a:pt x="28384" y="28195"/>
                    <a:pt x="27690" y="31622"/>
                  </a:cubicBezTo>
                  <a:cubicBezTo>
                    <a:pt x="27332" y="33282"/>
                    <a:pt x="27248" y="34943"/>
                    <a:pt x="27164" y="36520"/>
                  </a:cubicBezTo>
                  <a:cubicBezTo>
                    <a:pt x="27164" y="37403"/>
                    <a:pt x="27080" y="38181"/>
                    <a:pt x="26996" y="39064"/>
                  </a:cubicBezTo>
                  <a:cubicBezTo>
                    <a:pt x="26113" y="48967"/>
                    <a:pt x="19553" y="58428"/>
                    <a:pt x="9819" y="63684"/>
                  </a:cubicBezTo>
                  <a:cubicBezTo>
                    <a:pt x="9462" y="63852"/>
                    <a:pt x="9041" y="64125"/>
                    <a:pt x="8600" y="64293"/>
                  </a:cubicBezTo>
                  <a:cubicBezTo>
                    <a:pt x="5614" y="65954"/>
                    <a:pt x="2461" y="67531"/>
                    <a:pt x="1241" y="70685"/>
                  </a:cubicBezTo>
                  <a:cubicBezTo>
                    <a:pt x="1" y="73754"/>
                    <a:pt x="1157" y="76992"/>
                    <a:pt x="2293" y="80062"/>
                  </a:cubicBezTo>
                  <a:cubicBezTo>
                    <a:pt x="2986" y="81891"/>
                    <a:pt x="3596" y="83741"/>
                    <a:pt x="3869" y="85570"/>
                  </a:cubicBezTo>
                  <a:cubicBezTo>
                    <a:pt x="4122" y="87862"/>
                    <a:pt x="3680" y="90216"/>
                    <a:pt x="3155" y="92508"/>
                  </a:cubicBezTo>
                  <a:cubicBezTo>
                    <a:pt x="2986" y="93454"/>
                    <a:pt x="2818" y="94421"/>
                    <a:pt x="2629" y="95388"/>
                  </a:cubicBezTo>
                  <a:cubicBezTo>
                    <a:pt x="1157" y="105817"/>
                    <a:pt x="5888" y="116854"/>
                    <a:pt x="14550" y="122888"/>
                  </a:cubicBezTo>
                  <a:cubicBezTo>
                    <a:pt x="30402" y="133842"/>
                    <a:pt x="50564" y="141558"/>
                    <a:pt x="74553" y="145679"/>
                  </a:cubicBezTo>
                  <a:lnTo>
                    <a:pt x="74742" y="145763"/>
                  </a:lnTo>
                  <a:lnTo>
                    <a:pt x="74911" y="145069"/>
                  </a:lnTo>
                  <a:lnTo>
                    <a:pt x="74742" y="145069"/>
                  </a:lnTo>
                  <a:cubicBezTo>
                    <a:pt x="50817" y="140948"/>
                    <a:pt x="30759" y="133232"/>
                    <a:pt x="14991" y="122279"/>
                  </a:cubicBezTo>
                  <a:cubicBezTo>
                    <a:pt x="6497" y="116413"/>
                    <a:pt x="1851" y="105648"/>
                    <a:pt x="3344" y="95473"/>
                  </a:cubicBezTo>
                  <a:cubicBezTo>
                    <a:pt x="3512" y="94611"/>
                    <a:pt x="3680" y="93643"/>
                    <a:pt x="3869" y="92676"/>
                  </a:cubicBezTo>
                  <a:cubicBezTo>
                    <a:pt x="4395" y="90301"/>
                    <a:pt x="4836" y="87862"/>
                    <a:pt x="4563" y="85486"/>
                  </a:cubicBezTo>
                  <a:cubicBezTo>
                    <a:pt x="4311" y="83573"/>
                    <a:pt x="3596" y="81639"/>
                    <a:pt x="2986" y="79788"/>
                  </a:cubicBezTo>
                  <a:cubicBezTo>
                    <a:pt x="1851" y="76740"/>
                    <a:pt x="800" y="73838"/>
                    <a:pt x="1851" y="70958"/>
                  </a:cubicBezTo>
                  <a:cubicBezTo>
                    <a:pt x="2986" y="68057"/>
                    <a:pt x="6056" y="66480"/>
                    <a:pt x="8936" y="64987"/>
                  </a:cubicBezTo>
                  <a:cubicBezTo>
                    <a:pt x="9378" y="64735"/>
                    <a:pt x="9819" y="64462"/>
                    <a:pt x="10177" y="64293"/>
                  </a:cubicBezTo>
                  <a:cubicBezTo>
                    <a:pt x="20079" y="58953"/>
                    <a:pt x="26807" y="49303"/>
                    <a:pt x="27690" y="39148"/>
                  </a:cubicBezTo>
                  <a:cubicBezTo>
                    <a:pt x="27774" y="38265"/>
                    <a:pt x="27858" y="37403"/>
                    <a:pt x="27858" y="36520"/>
                  </a:cubicBezTo>
                  <a:cubicBezTo>
                    <a:pt x="27963" y="34943"/>
                    <a:pt x="28047" y="33367"/>
                    <a:pt x="28384" y="31790"/>
                  </a:cubicBezTo>
                  <a:cubicBezTo>
                    <a:pt x="29099" y="28468"/>
                    <a:pt x="30928" y="25566"/>
                    <a:pt x="32778" y="22854"/>
                  </a:cubicBezTo>
                  <a:cubicBezTo>
                    <a:pt x="36541" y="17346"/>
                    <a:pt x="40662" y="11985"/>
                    <a:pt x="45035" y="7002"/>
                  </a:cubicBezTo>
                  <a:cubicBezTo>
                    <a:pt x="47495" y="4290"/>
                    <a:pt x="51174" y="695"/>
                    <a:pt x="55295" y="695"/>
                  </a:cubicBezTo>
                  <a:cubicBezTo>
                    <a:pt x="55631" y="695"/>
                    <a:pt x="55989" y="695"/>
                    <a:pt x="56430" y="779"/>
                  </a:cubicBezTo>
                  <a:cubicBezTo>
                    <a:pt x="58175" y="1052"/>
                    <a:pt x="59752" y="1998"/>
                    <a:pt x="61329" y="2965"/>
                  </a:cubicBezTo>
                  <a:cubicBezTo>
                    <a:pt x="62296" y="3575"/>
                    <a:pt x="63263" y="4206"/>
                    <a:pt x="64314" y="4626"/>
                  </a:cubicBezTo>
                  <a:cubicBezTo>
                    <a:pt x="65891" y="5341"/>
                    <a:pt x="67720" y="5783"/>
                    <a:pt x="69570" y="5783"/>
                  </a:cubicBezTo>
                  <a:cubicBezTo>
                    <a:pt x="72198" y="5783"/>
                    <a:pt x="74826" y="4984"/>
                    <a:pt x="76929" y="3491"/>
                  </a:cubicBezTo>
                  <a:lnTo>
                    <a:pt x="77097" y="3407"/>
                  </a:lnTo>
                  <a:lnTo>
                    <a:pt x="76740" y="2797"/>
                  </a:lnTo>
                  <a:lnTo>
                    <a:pt x="76571" y="2965"/>
                  </a:lnTo>
                  <a:cubicBezTo>
                    <a:pt x="74553" y="4290"/>
                    <a:pt x="72114" y="5068"/>
                    <a:pt x="69570" y="5068"/>
                  </a:cubicBezTo>
                  <a:cubicBezTo>
                    <a:pt x="67804" y="5068"/>
                    <a:pt x="66059" y="4731"/>
                    <a:pt x="64567" y="4017"/>
                  </a:cubicBezTo>
                  <a:cubicBezTo>
                    <a:pt x="63599" y="3575"/>
                    <a:pt x="62653" y="2965"/>
                    <a:pt x="61770" y="2440"/>
                  </a:cubicBezTo>
                  <a:cubicBezTo>
                    <a:pt x="60109" y="1388"/>
                    <a:pt x="58448" y="337"/>
                    <a:pt x="56514" y="85"/>
                  </a:cubicBezTo>
                  <a:cubicBezTo>
                    <a:pt x="56073" y="1"/>
                    <a:pt x="55631" y="1"/>
                    <a:pt x="5529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rot="5400000" flipH="1">
              <a:off x="4889864" y="-912250"/>
              <a:ext cx="1505504" cy="3125891"/>
            </a:xfrm>
            <a:custGeom>
              <a:avLst/>
              <a:gdLst/>
              <a:ahLst/>
              <a:cxnLst/>
              <a:rect l="l" t="t" r="r" b="b"/>
              <a:pathLst>
                <a:path w="67195" h="127198" extrusionOk="0">
                  <a:moveTo>
                    <a:pt x="48083" y="0"/>
                  </a:moveTo>
                  <a:cubicBezTo>
                    <a:pt x="44320" y="0"/>
                    <a:pt x="41082" y="2986"/>
                    <a:pt x="38622" y="5530"/>
                  </a:cubicBezTo>
                  <a:cubicBezTo>
                    <a:pt x="34691" y="9819"/>
                    <a:pt x="31012" y="14360"/>
                    <a:pt x="27669" y="19280"/>
                  </a:cubicBezTo>
                  <a:cubicBezTo>
                    <a:pt x="26008" y="21550"/>
                    <a:pt x="24347" y="24263"/>
                    <a:pt x="23569" y="27248"/>
                  </a:cubicBezTo>
                  <a:cubicBezTo>
                    <a:pt x="23464" y="28026"/>
                    <a:pt x="23296" y="28825"/>
                    <a:pt x="23211" y="29792"/>
                  </a:cubicBezTo>
                  <a:cubicBezTo>
                    <a:pt x="23127" y="30402"/>
                    <a:pt x="23127" y="31011"/>
                    <a:pt x="23127" y="31621"/>
                  </a:cubicBezTo>
                  <a:cubicBezTo>
                    <a:pt x="23043" y="32336"/>
                    <a:pt x="23043" y="33030"/>
                    <a:pt x="22938" y="33724"/>
                  </a:cubicBezTo>
                  <a:cubicBezTo>
                    <a:pt x="22076" y="41524"/>
                    <a:pt x="17430" y="49155"/>
                    <a:pt x="10513" y="54138"/>
                  </a:cubicBezTo>
                  <a:cubicBezTo>
                    <a:pt x="9798" y="54664"/>
                    <a:pt x="9104" y="55105"/>
                    <a:pt x="8410" y="55547"/>
                  </a:cubicBezTo>
                  <a:cubicBezTo>
                    <a:pt x="8053" y="55799"/>
                    <a:pt x="7696" y="55988"/>
                    <a:pt x="7275" y="56157"/>
                  </a:cubicBezTo>
                  <a:cubicBezTo>
                    <a:pt x="4815" y="57649"/>
                    <a:pt x="2187" y="59142"/>
                    <a:pt x="1136" y="61938"/>
                  </a:cubicBezTo>
                  <a:cubicBezTo>
                    <a:pt x="1" y="64650"/>
                    <a:pt x="968" y="67363"/>
                    <a:pt x="1746" y="70075"/>
                  </a:cubicBezTo>
                  <a:cubicBezTo>
                    <a:pt x="2271" y="71652"/>
                    <a:pt x="2797" y="73228"/>
                    <a:pt x="2965" y="74805"/>
                  </a:cubicBezTo>
                  <a:cubicBezTo>
                    <a:pt x="3070" y="76298"/>
                    <a:pt x="2881" y="77791"/>
                    <a:pt x="2545" y="79641"/>
                  </a:cubicBezTo>
                  <a:cubicBezTo>
                    <a:pt x="2439" y="79893"/>
                    <a:pt x="2355" y="80251"/>
                    <a:pt x="2355" y="80587"/>
                  </a:cubicBezTo>
                  <a:lnTo>
                    <a:pt x="2271" y="80692"/>
                  </a:lnTo>
                  <a:cubicBezTo>
                    <a:pt x="2103" y="81554"/>
                    <a:pt x="1914" y="82521"/>
                    <a:pt x="1830" y="83404"/>
                  </a:cubicBezTo>
                  <a:cubicBezTo>
                    <a:pt x="1493" y="85423"/>
                    <a:pt x="1493" y="87609"/>
                    <a:pt x="1746" y="89711"/>
                  </a:cubicBezTo>
                  <a:cubicBezTo>
                    <a:pt x="2629" y="96881"/>
                    <a:pt x="6392" y="103546"/>
                    <a:pt x="12006" y="107498"/>
                  </a:cubicBezTo>
                  <a:cubicBezTo>
                    <a:pt x="15853" y="110294"/>
                    <a:pt x="20226" y="112838"/>
                    <a:pt x="25314" y="115193"/>
                  </a:cubicBezTo>
                  <a:cubicBezTo>
                    <a:pt x="36709" y="120722"/>
                    <a:pt x="50017" y="124738"/>
                    <a:pt x="64903" y="127198"/>
                  </a:cubicBezTo>
                  <a:lnTo>
                    <a:pt x="65092" y="127198"/>
                  </a:lnTo>
                  <a:lnTo>
                    <a:pt x="65176" y="126504"/>
                  </a:lnTo>
                  <a:lnTo>
                    <a:pt x="64987" y="126504"/>
                  </a:lnTo>
                  <a:cubicBezTo>
                    <a:pt x="50186" y="124044"/>
                    <a:pt x="36961" y="120008"/>
                    <a:pt x="25566" y="114583"/>
                  </a:cubicBezTo>
                  <a:cubicBezTo>
                    <a:pt x="20583" y="112229"/>
                    <a:pt x="16294" y="109685"/>
                    <a:pt x="12342" y="106867"/>
                  </a:cubicBezTo>
                  <a:cubicBezTo>
                    <a:pt x="7002" y="103104"/>
                    <a:pt x="3238" y="96629"/>
                    <a:pt x="2439" y="89711"/>
                  </a:cubicBezTo>
                  <a:cubicBezTo>
                    <a:pt x="2187" y="87609"/>
                    <a:pt x="2187" y="85507"/>
                    <a:pt x="2545" y="83488"/>
                  </a:cubicBezTo>
                  <a:cubicBezTo>
                    <a:pt x="2629" y="82605"/>
                    <a:pt x="2797" y="81743"/>
                    <a:pt x="2965" y="80860"/>
                  </a:cubicBezTo>
                  <a:cubicBezTo>
                    <a:pt x="3070" y="80419"/>
                    <a:pt x="3154" y="80061"/>
                    <a:pt x="3238" y="79725"/>
                  </a:cubicBezTo>
                  <a:cubicBezTo>
                    <a:pt x="3491" y="78148"/>
                    <a:pt x="3764" y="76382"/>
                    <a:pt x="3680" y="74721"/>
                  </a:cubicBezTo>
                  <a:cubicBezTo>
                    <a:pt x="3491" y="73060"/>
                    <a:pt x="2965" y="71483"/>
                    <a:pt x="2439" y="69822"/>
                  </a:cubicBezTo>
                  <a:cubicBezTo>
                    <a:pt x="1577" y="67194"/>
                    <a:pt x="779" y="64650"/>
                    <a:pt x="1746" y="62191"/>
                  </a:cubicBezTo>
                  <a:cubicBezTo>
                    <a:pt x="2713" y="59668"/>
                    <a:pt x="5257" y="58175"/>
                    <a:pt x="7611" y="56766"/>
                  </a:cubicBezTo>
                  <a:cubicBezTo>
                    <a:pt x="8053" y="56598"/>
                    <a:pt x="8410" y="56325"/>
                    <a:pt x="8747" y="56157"/>
                  </a:cubicBezTo>
                  <a:cubicBezTo>
                    <a:pt x="9462" y="55715"/>
                    <a:pt x="10239" y="55274"/>
                    <a:pt x="10954" y="54748"/>
                  </a:cubicBezTo>
                  <a:cubicBezTo>
                    <a:pt x="18039" y="49681"/>
                    <a:pt x="22770" y="41797"/>
                    <a:pt x="23653" y="33808"/>
                  </a:cubicBezTo>
                  <a:cubicBezTo>
                    <a:pt x="23737" y="33114"/>
                    <a:pt x="23737" y="32420"/>
                    <a:pt x="23821" y="31621"/>
                  </a:cubicBezTo>
                  <a:cubicBezTo>
                    <a:pt x="23821" y="31011"/>
                    <a:pt x="23821" y="30402"/>
                    <a:pt x="23905" y="29876"/>
                  </a:cubicBezTo>
                  <a:cubicBezTo>
                    <a:pt x="23989" y="28909"/>
                    <a:pt x="24094" y="28131"/>
                    <a:pt x="24263" y="27416"/>
                  </a:cubicBezTo>
                  <a:cubicBezTo>
                    <a:pt x="24956" y="24536"/>
                    <a:pt x="26617" y="21908"/>
                    <a:pt x="28194" y="19616"/>
                  </a:cubicBezTo>
                  <a:cubicBezTo>
                    <a:pt x="31537" y="14802"/>
                    <a:pt x="35216" y="10260"/>
                    <a:pt x="39148" y="6055"/>
                  </a:cubicBezTo>
                  <a:cubicBezTo>
                    <a:pt x="41440" y="3512"/>
                    <a:pt x="44593" y="694"/>
                    <a:pt x="48083" y="694"/>
                  </a:cubicBezTo>
                  <a:lnTo>
                    <a:pt x="49050" y="694"/>
                  </a:lnTo>
                  <a:cubicBezTo>
                    <a:pt x="50627" y="968"/>
                    <a:pt x="52036" y="1745"/>
                    <a:pt x="53423" y="2629"/>
                  </a:cubicBezTo>
                  <a:cubicBezTo>
                    <a:pt x="54222" y="3070"/>
                    <a:pt x="55105" y="3596"/>
                    <a:pt x="55967" y="3953"/>
                  </a:cubicBezTo>
                  <a:cubicBezTo>
                    <a:pt x="57376" y="4563"/>
                    <a:pt x="58953" y="4899"/>
                    <a:pt x="60530" y="4899"/>
                  </a:cubicBezTo>
                  <a:cubicBezTo>
                    <a:pt x="62884" y="4899"/>
                    <a:pt x="65176" y="4205"/>
                    <a:pt x="67089" y="2902"/>
                  </a:cubicBezTo>
                  <a:lnTo>
                    <a:pt x="67194" y="2797"/>
                  </a:lnTo>
                  <a:lnTo>
                    <a:pt x="66837" y="2187"/>
                  </a:lnTo>
                  <a:lnTo>
                    <a:pt x="66669" y="2376"/>
                  </a:lnTo>
                  <a:cubicBezTo>
                    <a:pt x="64903" y="3512"/>
                    <a:pt x="62716" y="4205"/>
                    <a:pt x="60530" y="4205"/>
                  </a:cubicBezTo>
                  <a:cubicBezTo>
                    <a:pt x="59037" y="4205"/>
                    <a:pt x="57544" y="3848"/>
                    <a:pt x="56241" y="3322"/>
                  </a:cubicBezTo>
                  <a:cubicBezTo>
                    <a:pt x="55358" y="2986"/>
                    <a:pt x="54580" y="2460"/>
                    <a:pt x="53781" y="2019"/>
                  </a:cubicBezTo>
                  <a:cubicBezTo>
                    <a:pt x="52372" y="1136"/>
                    <a:pt x="50901" y="358"/>
                    <a:pt x="49134" y="85"/>
                  </a:cubicBezTo>
                  <a:cubicBezTo>
                    <a:pt x="48798" y="0"/>
                    <a:pt x="48441" y="0"/>
                    <a:pt x="48083"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rot="5400000" flipH="1">
              <a:off x="5066400" y="-803386"/>
              <a:ext cx="1283627" cy="2671229"/>
            </a:xfrm>
            <a:custGeom>
              <a:avLst/>
              <a:gdLst/>
              <a:ahLst/>
              <a:cxnLst/>
              <a:rect l="l" t="t" r="r" b="b"/>
              <a:pathLst>
                <a:path w="57292" h="108697" extrusionOk="0">
                  <a:moveTo>
                    <a:pt x="40914" y="0"/>
                  </a:moveTo>
                  <a:cubicBezTo>
                    <a:pt x="37676" y="0"/>
                    <a:pt x="34775" y="2355"/>
                    <a:pt x="32672" y="4541"/>
                  </a:cubicBezTo>
                  <a:cubicBezTo>
                    <a:pt x="29182" y="8052"/>
                    <a:pt x="25944" y="11900"/>
                    <a:pt x="23043" y="16021"/>
                  </a:cubicBezTo>
                  <a:cubicBezTo>
                    <a:pt x="21634" y="17955"/>
                    <a:pt x="20163" y="20226"/>
                    <a:pt x="19448" y="22854"/>
                  </a:cubicBezTo>
                  <a:cubicBezTo>
                    <a:pt x="19280" y="23547"/>
                    <a:pt x="19196" y="24178"/>
                    <a:pt x="19112" y="25040"/>
                  </a:cubicBezTo>
                  <a:cubicBezTo>
                    <a:pt x="19006" y="25566"/>
                    <a:pt x="19006" y="26091"/>
                    <a:pt x="18922" y="26701"/>
                  </a:cubicBezTo>
                  <a:cubicBezTo>
                    <a:pt x="18838" y="27227"/>
                    <a:pt x="18838" y="27857"/>
                    <a:pt x="18754" y="28467"/>
                  </a:cubicBezTo>
                  <a:cubicBezTo>
                    <a:pt x="17955" y="35027"/>
                    <a:pt x="14108" y="41691"/>
                    <a:pt x="8599" y="46149"/>
                  </a:cubicBezTo>
                  <a:cubicBezTo>
                    <a:pt x="7969" y="46590"/>
                    <a:pt x="7443" y="47032"/>
                    <a:pt x="6833" y="47473"/>
                  </a:cubicBezTo>
                  <a:cubicBezTo>
                    <a:pt x="6581" y="47641"/>
                    <a:pt x="6224" y="47831"/>
                    <a:pt x="5866" y="48083"/>
                  </a:cubicBezTo>
                  <a:cubicBezTo>
                    <a:pt x="3869" y="49407"/>
                    <a:pt x="1851" y="50711"/>
                    <a:pt x="883" y="53087"/>
                  </a:cubicBezTo>
                  <a:cubicBezTo>
                    <a:pt x="0" y="55441"/>
                    <a:pt x="610" y="57817"/>
                    <a:pt x="1241" y="60088"/>
                  </a:cubicBezTo>
                  <a:cubicBezTo>
                    <a:pt x="1577" y="61307"/>
                    <a:pt x="1935" y="62716"/>
                    <a:pt x="1935" y="64019"/>
                  </a:cubicBezTo>
                  <a:cubicBezTo>
                    <a:pt x="2019" y="65428"/>
                    <a:pt x="1767" y="66837"/>
                    <a:pt x="1493" y="68140"/>
                  </a:cubicBezTo>
                  <a:lnTo>
                    <a:pt x="1409" y="68750"/>
                  </a:lnTo>
                  <a:cubicBezTo>
                    <a:pt x="1241" y="69633"/>
                    <a:pt x="1052" y="70516"/>
                    <a:pt x="883" y="71294"/>
                  </a:cubicBezTo>
                  <a:cubicBezTo>
                    <a:pt x="610" y="73060"/>
                    <a:pt x="610" y="74889"/>
                    <a:pt x="883" y="76823"/>
                  </a:cubicBezTo>
                  <a:cubicBezTo>
                    <a:pt x="1577" y="83046"/>
                    <a:pt x="4647" y="88639"/>
                    <a:pt x="9293" y="92066"/>
                  </a:cubicBezTo>
                  <a:cubicBezTo>
                    <a:pt x="12531" y="94421"/>
                    <a:pt x="16210" y="96523"/>
                    <a:pt x="20857" y="98710"/>
                  </a:cubicBezTo>
                  <a:cubicBezTo>
                    <a:pt x="30843" y="103272"/>
                    <a:pt x="42322" y="106594"/>
                    <a:pt x="55105" y="108696"/>
                  </a:cubicBezTo>
                  <a:lnTo>
                    <a:pt x="55273" y="108696"/>
                  </a:lnTo>
                  <a:lnTo>
                    <a:pt x="55379" y="108002"/>
                  </a:lnTo>
                  <a:lnTo>
                    <a:pt x="55189" y="108002"/>
                  </a:lnTo>
                  <a:cubicBezTo>
                    <a:pt x="42491" y="105900"/>
                    <a:pt x="31011" y="102578"/>
                    <a:pt x="21109" y="98016"/>
                  </a:cubicBezTo>
                  <a:cubicBezTo>
                    <a:pt x="16568" y="95913"/>
                    <a:pt x="12888" y="93895"/>
                    <a:pt x="9735" y="91540"/>
                  </a:cubicBezTo>
                  <a:cubicBezTo>
                    <a:pt x="5172" y="88197"/>
                    <a:pt x="2187" y="82773"/>
                    <a:pt x="1577" y="76739"/>
                  </a:cubicBezTo>
                  <a:cubicBezTo>
                    <a:pt x="1325" y="74889"/>
                    <a:pt x="1409" y="73144"/>
                    <a:pt x="1577" y="71483"/>
                  </a:cubicBezTo>
                  <a:cubicBezTo>
                    <a:pt x="1767" y="70600"/>
                    <a:pt x="1935" y="69717"/>
                    <a:pt x="2103" y="68939"/>
                  </a:cubicBezTo>
                  <a:lnTo>
                    <a:pt x="2187" y="68224"/>
                  </a:lnTo>
                  <a:cubicBezTo>
                    <a:pt x="2460" y="66921"/>
                    <a:pt x="2713" y="65428"/>
                    <a:pt x="2629" y="64019"/>
                  </a:cubicBezTo>
                  <a:cubicBezTo>
                    <a:pt x="2629" y="62632"/>
                    <a:pt x="2187" y="61223"/>
                    <a:pt x="1851" y="59814"/>
                  </a:cubicBezTo>
                  <a:cubicBezTo>
                    <a:pt x="1325" y="57628"/>
                    <a:pt x="715" y="55441"/>
                    <a:pt x="1577" y="53339"/>
                  </a:cubicBezTo>
                  <a:cubicBezTo>
                    <a:pt x="2376" y="51237"/>
                    <a:pt x="4395" y="49933"/>
                    <a:pt x="6308" y="48608"/>
                  </a:cubicBezTo>
                  <a:cubicBezTo>
                    <a:pt x="6581" y="48440"/>
                    <a:pt x="6917" y="48251"/>
                    <a:pt x="7275" y="47999"/>
                  </a:cubicBezTo>
                  <a:cubicBezTo>
                    <a:pt x="7800" y="47557"/>
                    <a:pt x="8410" y="47116"/>
                    <a:pt x="9020" y="46674"/>
                  </a:cubicBezTo>
                  <a:cubicBezTo>
                    <a:pt x="14717" y="42133"/>
                    <a:pt x="18586" y="35300"/>
                    <a:pt x="19448" y="28551"/>
                  </a:cubicBezTo>
                  <a:cubicBezTo>
                    <a:pt x="19532" y="27941"/>
                    <a:pt x="19532" y="27332"/>
                    <a:pt x="19637" y="26701"/>
                  </a:cubicBezTo>
                  <a:cubicBezTo>
                    <a:pt x="19721" y="26175"/>
                    <a:pt x="19721" y="25650"/>
                    <a:pt x="19805" y="25124"/>
                  </a:cubicBezTo>
                  <a:cubicBezTo>
                    <a:pt x="19889" y="24346"/>
                    <a:pt x="19974" y="23653"/>
                    <a:pt x="20163" y="23022"/>
                  </a:cubicBezTo>
                  <a:cubicBezTo>
                    <a:pt x="20773" y="20583"/>
                    <a:pt x="22265" y="18291"/>
                    <a:pt x="23569" y="16462"/>
                  </a:cubicBezTo>
                  <a:cubicBezTo>
                    <a:pt x="26470" y="12341"/>
                    <a:pt x="29708" y="8578"/>
                    <a:pt x="33198" y="4983"/>
                  </a:cubicBezTo>
                  <a:cubicBezTo>
                    <a:pt x="35216" y="2965"/>
                    <a:pt x="37928" y="694"/>
                    <a:pt x="40914" y="694"/>
                  </a:cubicBezTo>
                  <a:lnTo>
                    <a:pt x="41713" y="694"/>
                  </a:lnTo>
                  <a:cubicBezTo>
                    <a:pt x="43016" y="862"/>
                    <a:pt x="44152" y="1577"/>
                    <a:pt x="45392" y="2187"/>
                  </a:cubicBezTo>
                  <a:cubicBezTo>
                    <a:pt x="46086" y="2523"/>
                    <a:pt x="46864" y="2965"/>
                    <a:pt x="47663" y="3238"/>
                  </a:cubicBezTo>
                  <a:cubicBezTo>
                    <a:pt x="48798" y="3763"/>
                    <a:pt x="50122" y="3932"/>
                    <a:pt x="51426" y="3932"/>
                  </a:cubicBezTo>
                  <a:cubicBezTo>
                    <a:pt x="53444" y="3932"/>
                    <a:pt x="55463" y="3406"/>
                    <a:pt x="57124" y="2271"/>
                  </a:cubicBezTo>
                  <a:lnTo>
                    <a:pt x="57292" y="2187"/>
                  </a:lnTo>
                  <a:lnTo>
                    <a:pt x="56850" y="1661"/>
                  </a:lnTo>
                  <a:lnTo>
                    <a:pt x="56766" y="1745"/>
                  </a:lnTo>
                  <a:cubicBezTo>
                    <a:pt x="55189" y="2712"/>
                    <a:pt x="53276" y="3238"/>
                    <a:pt x="51426" y="3238"/>
                  </a:cubicBezTo>
                  <a:cubicBezTo>
                    <a:pt x="50207" y="3238"/>
                    <a:pt x="48966" y="3049"/>
                    <a:pt x="47831" y="2628"/>
                  </a:cubicBezTo>
                  <a:cubicBezTo>
                    <a:pt x="47137" y="2355"/>
                    <a:pt x="46443" y="1913"/>
                    <a:pt x="45728" y="1577"/>
                  </a:cubicBezTo>
                  <a:cubicBezTo>
                    <a:pt x="44509" y="862"/>
                    <a:pt x="43290" y="252"/>
                    <a:pt x="4179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rot="5400000" flipH="1">
              <a:off x="5241865" y="-690488"/>
              <a:ext cx="1066007" cy="2215535"/>
            </a:xfrm>
            <a:custGeom>
              <a:avLst/>
              <a:gdLst/>
              <a:ahLst/>
              <a:cxnLst/>
              <a:rect l="l" t="t" r="r" b="b"/>
              <a:pathLst>
                <a:path w="47579" h="90154" extrusionOk="0">
                  <a:moveTo>
                    <a:pt x="33996" y="1"/>
                  </a:moveTo>
                  <a:cubicBezTo>
                    <a:pt x="31284" y="1"/>
                    <a:pt x="28824" y="1851"/>
                    <a:pt x="26995" y="3512"/>
                  </a:cubicBezTo>
                  <a:cubicBezTo>
                    <a:pt x="23926" y="6308"/>
                    <a:pt x="21108" y="9462"/>
                    <a:pt x="18670" y="12784"/>
                  </a:cubicBezTo>
                  <a:cubicBezTo>
                    <a:pt x="17429" y="14550"/>
                    <a:pt x="16210" y="16379"/>
                    <a:pt x="15600" y="18481"/>
                  </a:cubicBezTo>
                  <a:cubicBezTo>
                    <a:pt x="15432" y="19007"/>
                    <a:pt x="15327" y="19616"/>
                    <a:pt x="15243" y="20331"/>
                  </a:cubicBezTo>
                  <a:cubicBezTo>
                    <a:pt x="15159" y="20773"/>
                    <a:pt x="15074" y="21298"/>
                    <a:pt x="14990" y="21719"/>
                  </a:cubicBezTo>
                  <a:cubicBezTo>
                    <a:pt x="14990" y="22244"/>
                    <a:pt x="14906" y="22686"/>
                    <a:pt x="14801" y="23128"/>
                  </a:cubicBezTo>
                  <a:cubicBezTo>
                    <a:pt x="14023" y="28657"/>
                    <a:pt x="11038" y="34165"/>
                    <a:pt x="6833" y="38202"/>
                  </a:cubicBezTo>
                  <a:cubicBezTo>
                    <a:pt x="6391" y="38644"/>
                    <a:pt x="5971" y="38980"/>
                    <a:pt x="5529" y="39337"/>
                  </a:cubicBezTo>
                  <a:cubicBezTo>
                    <a:pt x="5256" y="39506"/>
                    <a:pt x="5088" y="39695"/>
                    <a:pt x="4815" y="39947"/>
                  </a:cubicBezTo>
                  <a:lnTo>
                    <a:pt x="4730" y="39947"/>
                  </a:lnTo>
                  <a:cubicBezTo>
                    <a:pt x="3238" y="41166"/>
                    <a:pt x="1766" y="42407"/>
                    <a:pt x="967" y="44320"/>
                  </a:cubicBezTo>
                  <a:cubicBezTo>
                    <a:pt x="189" y="46254"/>
                    <a:pt x="526" y="48189"/>
                    <a:pt x="883" y="50018"/>
                  </a:cubicBezTo>
                  <a:cubicBezTo>
                    <a:pt x="1051" y="51069"/>
                    <a:pt x="1240" y="52204"/>
                    <a:pt x="1240" y="53255"/>
                  </a:cubicBezTo>
                  <a:cubicBezTo>
                    <a:pt x="1240" y="54307"/>
                    <a:pt x="1051" y="55463"/>
                    <a:pt x="799" y="56598"/>
                  </a:cubicBezTo>
                  <a:lnTo>
                    <a:pt x="715" y="56851"/>
                  </a:lnTo>
                  <a:cubicBezTo>
                    <a:pt x="526" y="57650"/>
                    <a:pt x="357" y="58512"/>
                    <a:pt x="273" y="59310"/>
                  </a:cubicBezTo>
                  <a:cubicBezTo>
                    <a:pt x="84" y="60719"/>
                    <a:pt x="0" y="62296"/>
                    <a:pt x="189" y="63873"/>
                  </a:cubicBezTo>
                  <a:cubicBezTo>
                    <a:pt x="715" y="69129"/>
                    <a:pt x="3154" y="73859"/>
                    <a:pt x="6917" y="76740"/>
                  </a:cubicBezTo>
                  <a:cubicBezTo>
                    <a:pt x="9461" y="78674"/>
                    <a:pt x="12615" y="80419"/>
                    <a:pt x="16651" y="82164"/>
                  </a:cubicBezTo>
                  <a:cubicBezTo>
                    <a:pt x="25145" y="85843"/>
                    <a:pt x="34879" y="88471"/>
                    <a:pt x="45644" y="90153"/>
                  </a:cubicBezTo>
                  <a:lnTo>
                    <a:pt x="45812" y="90153"/>
                  </a:lnTo>
                  <a:lnTo>
                    <a:pt x="45917" y="89438"/>
                  </a:lnTo>
                  <a:lnTo>
                    <a:pt x="45728" y="89438"/>
                  </a:lnTo>
                  <a:cubicBezTo>
                    <a:pt x="35048" y="87862"/>
                    <a:pt x="25418" y="85149"/>
                    <a:pt x="17009" y="81554"/>
                  </a:cubicBezTo>
                  <a:cubicBezTo>
                    <a:pt x="12888" y="79809"/>
                    <a:pt x="9902" y="78064"/>
                    <a:pt x="7359" y="76130"/>
                  </a:cubicBezTo>
                  <a:cubicBezTo>
                    <a:pt x="3763" y="73418"/>
                    <a:pt x="1409" y="68856"/>
                    <a:pt x="883" y="63768"/>
                  </a:cubicBezTo>
                  <a:cubicBezTo>
                    <a:pt x="715" y="62296"/>
                    <a:pt x="799" y="60803"/>
                    <a:pt x="967" y="59395"/>
                  </a:cubicBezTo>
                  <a:cubicBezTo>
                    <a:pt x="1051" y="58617"/>
                    <a:pt x="1240" y="57818"/>
                    <a:pt x="1409" y="56935"/>
                  </a:cubicBezTo>
                  <a:lnTo>
                    <a:pt x="1493" y="56767"/>
                  </a:lnTo>
                  <a:cubicBezTo>
                    <a:pt x="1766" y="55547"/>
                    <a:pt x="1934" y="54412"/>
                    <a:pt x="1934" y="53255"/>
                  </a:cubicBezTo>
                  <a:cubicBezTo>
                    <a:pt x="1934" y="52120"/>
                    <a:pt x="1766" y="50985"/>
                    <a:pt x="1577" y="49934"/>
                  </a:cubicBezTo>
                  <a:cubicBezTo>
                    <a:pt x="1240" y="48104"/>
                    <a:pt x="883" y="46338"/>
                    <a:pt x="1577" y="44593"/>
                  </a:cubicBezTo>
                  <a:cubicBezTo>
                    <a:pt x="2292" y="42848"/>
                    <a:pt x="3763" y="41608"/>
                    <a:pt x="5172" y="40473"/>
                  </a:cubicBezTo>
                  <a:cubicBezTo>
                    <a:pt x="5445" y="40304"/>
                    <a:pt x="5698" y="40115"/>
                    <a:pt x="5971" y="39863"/>
                  </a:cubicBezTo>
                  <a:cubicBezTo>
                    <a:pt x="6391" y="39506"/>
                    <a:pt x="6833" y="39064"/>
                    <a:pt x="7274" y="38728"/>
                  </a:cubicBezTo>
                  <a:cubicBezTo>
                    <a:pt x="11647" y="34607"/>
                    <a:pt x="14633" y="28909"/>
                    <a:pt x="15516" y="23212"/>
                  </a:cubicBezTo>
                  <a:cubicBezTo>
                    <a:pt x="15600" y="22770"/>
                    <a:pt x="15684" y="22350"/>
                    <a:pt x="15684" y="21824"/>
                  </a:cubicBezTo>
                  <a:cubicBezTo>
                    <a:pt x="15768" y="21382"/>
                    <a:pt x="15852" y="20857"/>
                    <a:pt x="15852" y="20415"/>
                  </a:cubicBezTo>
                  <a:cubicBezTo>
                    <a:pt x="16042" y="19722"/>
                    <a:pt x="16126" y="19196"/>
                    <a:pt x="16294" y="18754"/>
                  </a:cubicBezTo>
                  <a:cubicBezTo>
                    <a:pt x="16819" y="16736"/>
                    <a:pt x="18060" y="14886"/>
                    <a:pt x="19195" y="13225"/>
                  </a:cubicBezTo>
                  <a:cubicBezTo>
                    <a:pt x="21634" y="9903"/>
                    <a:pt x="24451" y="6750"/>
                    <a:pt x="27521" y="4037"/>
                  </a:cubicBezTo>
                  <a:cubicBezTo>
                    <a:pt x="29182" y="2461"/>
                    <a:pt x="31452" y="695"/>
                    <a:pt x="33996" y="695"/>
                  </a:cubicBezTo>
                  <a:lnTo>
                    <a:pt x="34606" y="695"/>
                  </a:lnTo>
                  <a:cubicBezTo>
                    <a:pt x="35657" y="884"/>
                    <a:pt x="36624" y="1325"/>
                    <a:pt x="37676" y="1746"/>
                  </a:cubicBezTo>
                  <a:cubicBezTo>
                    <a:pt x="38285" y="2103"/>
                    <a:pt x="38895" y="2376"/>
                    <a:pt x="39505" y="2629"/>
                  </a:cubicBezTo>
                  <a:cubicBezTo>
                    <a:pt x="40472" y="2902"/>
                    <a:pt x="41439" y="3070"/>
                    <a:pt x="42490" y="3070"/>
                  </a:cubicBezTo>
                  <a:cubicBezTo>
                    <a:pt x="44235" y="3070"/>
                    <a:pt x="46001" y="2629"/>
                    <a:pt x="47389" y="1662"/>
                  </a:cubicBezTo>
                  <a:lnTo>
                    <a:pt x="47578" y="1578"/>
                  </a:lnTo>
                  <a:lnTo>
                    <a:pt x="47221" y="1052"/>
                  </a:lnTo>
                  <a:lnTo>
                    <a:pt x="47052" y="1136"/>
                  </a:lnTo>
                  <a:cubicBezTo>
                    <a:pt x="45728" y="1935"/>
                    <a:pt x="44151" y="2376"/>
                    <a:pt x="42490" y="2376"/>
                  </a:cubicBezTo>
                  <a:cubicBezTo>
                    <a:pt x="41523" y="2376"/>
                    <a:pt x="40661" y="2187"/>
                    <a:pt x="39778" y="1935"/>
                  </a:cubicBezTo>
                  <a:cubicBezTo>
                    <a:pt x="39168" y="1746"/>
                    <a:pt x="38559" y="1409"/>
                    <a:pt x="37928" y="1136"/>
                  </a:cubicBezTo>
                  <a:cubicBezTo>
                    <a:pt x="36982" y="695"/>
                    <a:pt x="35825" y="169"/>
                    <a:pt x="3469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rot="5400000" flipH="1">
              <a:off x="5409687" y="-571002"/>
              <a:ext cx="861584" cy="1760848"/>
            </a:xfrm>
            <a:custGeom>
              <a:avLst/>
              <a:gdLst/>
              <a:ahLst/>
              <a:cxnLst/>
              <a:rect l="l" t="t" r="r" b="b"/>
              <a:pathLst>
                <a:path w="38455" h="71652" extrusionOk="0">
                  <a:moveTo>
                    <a:pt x="27606" y="0"/>
                  </a:moveTo>
                  <a:cubicBezTo>
                    <a:pt x="25503" y="0"/>
                    <a:pt x="23569" y="1220"/>
                    <a:pt x="21992" y="2439"/>
                  </a:cubicBezTo>
                  <a:cubicBezTo>
                    <a:pt x="19364" y="4457"/>
                    <a:pt x="16989" y="6917"/>
                    <a:pt x="14886" y="9629"/>
                  </a:cubicBezTo>
                  <a:cubicBezTo>
                    <a:pt x="14024" y="10765"/>
                    <a:pt x="12889" y="12342"/>
                    <a:pt x="12363" y="14087"/>
                  </a:cubicBezTo>
                  <a:cubicBezTo>
                    <a:pt x="12174" y="14528"/>
                    <a:pt x="12090" y="14970"/>
                    <a:pt x="11922" y="15579"/>
                  </a:cubicBezTo>
                  <a:cubicBezTo>
                    <a:pt x="11838" y="15937"/>
                    <a:pt x="11732" y="16378"/>
                    <a:pt x="11648" y="16904"/>
                  </a:cubicBezTo>
                  <a:cubicBezTo>
                    <a:pt x="11648" y="17156"/>
                    <a:pt x="11564" y="17514"/>
                    <a:pt x="11564" y="17766"/>
                  </a:cubicBezTo>
                  <a:cubicBezTo>
                    <a:pt x="10681" y="22160"/>
                    <a:pt x="8579" y="26701"/>
                    <a:pt x="5698" y="30212"/>
                  </a:cubicBezTo>
                  <a:cubicBezTo>
                    <a:pt x="5425" y="30570"/>
                    <a:pt x="5173" y="30906"/>
                    <a:pt x="4815" y="31264"/>
                  </a:cubicBezTo>
                  <a:cubicBezTo>
                    <a:pt x="4647" y="31432"/>
                    <a:pt x="4479" y="31621"/>
                    <a:pt x="4290" y="31873"/>
                  </a:cubicBezTo>
                  <a:lnTo>
                    <a:pt x="4206" y="31873"/>
                  </a:lnTo>
                  <a:cubicBezTo>
                    <a:pt x="3239" y="32925"/>
                    <a:pt x="2187" y="33976"/>
                    <a:pt x="1578" y="35468"/>
                  </a:cubicBezTo>
                  <a:cubicBezTo>
                    <a:pt x="968" y="37045"/>
                    <a:pt x="1052" y="38538"/>
                    <a:pt x="1136" y="39947"/>
                  </a:cubicBezTo>
                  <a:cubicBezTo>
                    <a:pt x="1220" y="40809"/>
                    <a:pt x="1220" y="41608"/>
                    <a:pt x="1136" y="42470"/>
                  </a:cubicBezTo>
                  <a:cubicBezTo>
                    <a:pt x="1052" y="43269"/>
                    <a:pt x="884" y="43962"/>
                    <a:pt x="695" y="44845"/>
                  </a:cubicBezTo>
                  <a:lnTo>
                    <a:pt x="611" y="45098"/>
                  </a:lnTo>
                  <a:cubicBezTo>
                    <a:pt x="442" y="45812"/>
                    <a:pt x="358" y="46506"/>
                    <a:pt x="169" y="47305"/>
                  </a:cubicBezTo>
                  <a:cubicBezTo>
                    <a:pt x="85" y="48356"/>
                    <a:pt x="1" y="49576"/>
                    <a:pt x="169" y="50879"/>
                  </a:cubicBezTo>
                  <a:cubicBezTo>
                    <a:pt x="526" y="55273"/>
                    <a:pt x="2271" y="58953"/>
                    <a:pt x="5173" y="61307"/>
                  </a:cubicBezTo>
                  <a:cubicBezTo>
                    <a:pt x="7633" y="63326"/>
                    <a:pt x="10597" y="64650"/>
                    <a:pt x="13141" y="65596"/>
                  </a:cubicBezTo>
                  <a:cubicBezTo>
                    <a:pt x="20142" y="68414"/>
                    <a:pt x="28131" y="70432"/>
                    <a:pt x="36709" y="71651"/>
                  </a:cubicBezTo>
                  <a:lnTo>
                    <a:pt x="36878" y="71651"/>
                  </a:lnTo>
                  <a:lnTo>
                    <a:pt x="36962" y="70958"/>
                  </a:lnTo>
                  <a:lnTo>
                    <a:pt x="36793" y="70958"/>
                  </a:lnTo>
                  <a:cubicBezTo>
                    <a:pt x="28216" y="69717"/>
                    <a:pt x="20331" y="67699"/>
                    <a:pt x="13414" y="64987"/>
                  </a:cubicBezTo>
                  <a:cubicBezTo>
                    <a:pt x="10870" y="64020"/>
                    <a:pt x="7969" y="62716"/>
                    <a:pt x="5614" y="60782"/>
                  </a:cubicBezTo>
                  <a:cubicBezTo>
                    <a:pt x="2902" y="58595"/>
                    <a:pt x="1220" y="55000"/>
                    <a:pt x="884" y="50795"/>
                  </a:cubicBezTo>
                  <a:cubicBezTo>
                    <a:pt x="695" y="49576"/>
                    <a:pt x="800" y="48441"/>
                    <a:pt x="884" y="47389"/>
                  </a:cubicBezTo>
                  <a:cubicBezTo>
                    <a:pt x="968" y="46674"/>
                    <a:pt x="1136" y="45897"/>
                    <a:pt x="1325" y="45287"/>
                  </a:cubicBezTo>
                  <a:lnTo>
                    <a:pt x="1410" y="44929"/>
                  </a:lnTo>
                  <a:cubicBezTo>
                    <a:pt x="1578" y="44152"/>
                    <a:pt x="1746" y="43353"/>
                    <a:pt x="1851" y="42575"/>
                  </a:cubicBezTo>
                  <a:cubicBezTo>
                    <a:pt x="1935" y="41692"/>
                    <a:pt x="1935" y="40809"/>
                    <a:pt x="1851" y="39947"/>
                  </a:cubicBezTo>
                  <a:cubicBezTo>
                    <a:pt x="1746" y="38538"/>
                    <a:pt x="1662" y="37129"/>
                    <a:pt x="2271" y="35742"/>
                  </a:cubicBezTo>
                  <a:cubicBezTo>
                    <a:pt x="2797" y="34417"/>
                    <a:pt x="3764" y="33366"/>
                    <a:pt x="4731" y="32399"/>
                  </a:cubicBezTo>
                  <a:cubicBezTo>
                    <a:pt x="4900" y="32147"/>
                    <a:pt x="5173" y="31957"/>
                    <a:pt x="5341" y="31705"/>
                  </a:cubicBezTo>
                  <a:cubicBezTo>
                    <a:pt x="5698" y="31348"/>
                    <a:pt x="5951" y="31011"/>
                    <a:pt x="6224" y="30654"/>
                  </a:cubicBezTo>
                  <a:cubicBezTo>
                    <a:pt x="9210" y="27059"/>
                    <a:pt x="11312" y="22412"/>
                    <a:pt x="12174" y="17955"/>
                  </a:cubicBezTo>
                  <a:cubicBezTo>
                    <a:pt x="12258" y="17598"/>
                    <a:pt x="12363" y="17345"/>
                    <a:pt x="12363" y="16988"/>
                  </a:cubicBezTo>
                  <a:cubicBezTo>
                    <a:pt x="12447" y="16547"/>
                    <a:pt x="12531" y="16105"/>
                    <a:pt x="12615" y="15663"/>
                  </a:cubicBezTo>
                  <a:cubicBezTo>
                    <a:pt x="12700" y="15138"/>
                    <a:pt x="12889" y="14717"/>
                    <a:pt x="12973" y="14360"/>
                  </a:cubicBezTo>
                  <a:cubicBezTo>
                    <a:pt x="13498" y="12699"/>
                    <a:pt x="14550" y="11206"/>
                    <a:pt x="15412" y="10071"/>
                  </a:cubicBezTo>
                  <a:cubicBezTo>
                    <a:pt x="17514" y="7359"/>
                    <a:pt x="19806" y="4983"/>
                    <a:pt x="22434" y="2965"/>
                  </a:cubicBezTo>
                  <a:cubicBezTo>
                    <a:pt x="23912" y="1822"/>
                    <a:pt x="25686" y="679"/>
                    <a:pt x="27721" y="679"/>
                  </a:cubicBezTo>
                  <a:cubicBezTo>
                    <a:pt x="27856" y="679"/>
                    <a:pt x="27993" y="684"/>
                    <a:pt x="28131" y="694"/>
                  </a:cubicBezTo>
                  <a:cubicBezTo>
                    <a:pt x="28909" y="778"/>
                    <a:pt x="29792" y="1052"/>
                    <a:pt x="30486" y="1388"/>
                  </a:cubicBezTo>
                  <a:cubicBezTo>
                    <a:pt x="31012" y="1577"/>
                    <a:pt x="31537" y="1745"/>
                    <a:pt x="32063" y="1914"/>
                  </a:cubicBezTo>
                  <a:cubicBezTo>
                    <a:pt x="32757" y="2103"/>
                    <a:pt x="33472" y="2187"/>
                    <a:pt x="34249" y="2187"/>
                  </a:cubicBezTo>
                  <a:cubicBezTo>
                    <a:pt x="35658" y="2187"/>
                    <a:pt x="37151" y="1829"/>
                    <a:pt x="38370" y="1136"/>
                  </a:cubicBezTo>
                  <a:lnTo>
                    <a:pt x="38454" y="1052"/>
                  </a:lnTo>
                  <a:lnTo>
                    <a:pt x="38118" y="421"/>
                  </a:lnTo>
                  <a:lnTo>
                    <a:pt x="37929" y="526"/>
                  </a:lnTo>
                  <a:cubicBezTo>
                    <a:pt x="36885" y="1152"/>
                    <a:pt x="35537" y="1484"/>
                    <a:pt x="34208" y="1484"/>
                  </a:cubicBezTo>
                  <a:cubicBezTo>
                    <a:pt x="33530" y="1484"/>
                    <a:pt x="32856" y="1397"/>
                    <a:pt x="32231" y="1220"/>
                  </a:cubicBezTo>
                  <a:cubicBezTo>
                    <a:pt x="31706" y="1136"/>
                    <a:pt x="31285" y="862"/>
                    <a:pt x="30759" y="694"/>
                  </a:cubicBezTo>
                  <a:cubicBezTo>
                    <a:pt x="29961" y="421"/>
                    <a:pt x="29078" y="84"/>
                    <a:pt x="2813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rot="5400000" flipH="1">
              <a:off x="5580652" y="-453066"/>
              <a:ext cx="657609" cy="1308766"/>
            </a:xfrm>
            <a:custGeom>
              <a:avLst/>
              <a:gdLst/>
              <a:ahLst/>
              <a:cxnLst/>
              <a:rect l="l" t="t" r="r" b="b"/>
              <a:pathLst>
                <a:path w="29351" h="53256" extrusionOk="0">
                  <a:moveTo>
                    <a:pt x="29077" y="1"/>
                  </a:moveTo>
                  <a:lnTo>
                    <a:pt x="28909" y="85"/>
                  </a:lnTo>
                  <a:cubicBezTo>
                    <a:pt x="28011" y="534"/>
                    <a:pt x="26919" y="801"/>
                    <a:pt x="25843" y="801"/>
                  </a:cubicBezTo>
                  <a:cubicBezTo>
                    <a:pt x="25458" y="801"/>
                    <a:pt x="25075" y="767"/>
                    <a:pt x="24704" y="695"/>
                  </a:cubicBezTo>
                  <a:cubicBezTo>
                    <a:pt x="24263" y="610"/>
                    <a:pt x="23905" y="526"/>
                    <a:pt x="23569" y="442"/>
                  </a:cubicBezTo>
                  <a:cubicBezTo>
                    <a:pt x="22959" y="337"/>
                    <a:pt x="22329" y="169"/>
                    <a:pt x="21635" y="169"/>
                  </a:cubicBezTo>
                  <a:cubicBezTo>
                    <a:pt x="21543" y="165"/>
                    <a:pt x="21452" y="163"/>
                    <a:pt x="21361" y="163"/>
                  </a:cubicBezTo>
                  <a:cubicBezTo>
                    <a:pt x="19638" y="163"/>
                    <a:pt x="18063" y="899"/>
                    <a:pt x="16904" y="1578"/>
                  </a:cubicBezTo>
                  <a:cubicBezTo>
                    <a:pt x="14802" y="2881"/>
                    <a:pt x="12784" y="4542"/>
                    <a:pt x="11123" y="6560"/>
                  </a:cubicBezTo>
                  <a:cubicBezTo>
                    <a:pt x="10155" y="7801"/>
                    <a:pt x="9462" y="8852"/>
                    <a:pt x="9020" y="9903"/>
                  </a:cubicBezTo>
                  <a:cubicBezTo>
                    <a:pt x="8936" y="10240"/>
                    <a:pt x="8768" y="10597"/>
                    <a:pt x="8663" y="10954"/>
                  </a:cubicBezTo>
                  <a:cubicBezTo>
                    <a:pt x="8579" y="11375"/>
                    <a:pt x="8410" y="11816"/>
                    <a:pt x="8326" y="12258"/>
                  </a:cubicBezTo>
                  <a:lnTo>
                    <a:pt x="8242" y="12615"/>
                  </a:lnTo>
                  <a:cubicBezTo>
                    <a:pt x="7359" y="16021"/>
                    <a:pt x="6035" y="19532"/>
                    <a:pt x="4563" y="22413"/>
                  </a:cubicBezTo>
                  <a:cubicBezTo>
                    <a:pt x="4458" y="22770"/>
                    <a:pt x="4290" y="23043"/>
                    <a:pt x="4121" y="23380"/>
                  </a:cubicBezTo>
                  <a:cubicBezTo>
                    <a:pt x="3932" y="23653"/>
                    <a:pt x="3764" y="23990"/>
                    <a:pt x="3596" y="24347"/>
                  </a:cubicBezTo>
                  <a:cubicBezTo>
                    <a:pt x="3154" y="25146"/>
                    <a:pt x="2629" y="25924"/>
                    <a:pt x="2271" y="26891"/>
                  </a:cubicBezTo>
                  <a:cubicBezTo>
                    <a:pt x="1830" y="27942"/>
                    <a:pt x="1662" y="29077"/>
                    <a:pt x="1409" y="30045"/>
                  </a:cubicBezTo>
                  <a:cubicBezTo>
                    <a:pt x="1304" y="30654"/>
                    <a:pt x="1220" y="31264"/>
                    <a:pt x="1052" y="31874"/>
                  </a:cubicBezTo>
                  <a:cubicBezTo>
                    <a:pt x="968" y="32147"/>
                    <a:pt x="884" y="32504"/>
                    <a:pt x="779" y="32841"/>
                  </a:cubicBezTo>
                  <a:cubicBezTo>
                    <a:pt x="695" y="33114"/>
                    <a:pt x="610" y="33451"/>
                    <a:pt x="526" y="33808"/>
                  </a:cubicBezTo>
                  <a:cubicBezTo>
                    <a:pt x="358" y="34334"/>
                    <a:pt x="253" y="34859"/>
                    <a:pt x="169" y="35385"/>
                  </a:cubicBezTo>
                  <a:cubicBezTo>
                    <a:pt x="85" y="36184"/>
                    <a:pt x="1" y="37046"/>
                    <a:pt x="85" y="38097"/>
                  </a:cubicBezTo>
                  <a:cubicBezTo>
                    <a:pt x="358" y="41608"/>
                    <a:pt x="1409" y="44320"/>
                    <a:pt x="3323" y="46065"/>
                  </a:cubicBezTo>
                  <a:cubicBezTo>
                    <a:pt x="5089" y="47642"/>
                    <a:pt x="7359" y="48609"/>
                    <a:pt x="9546" y="49324"/>
                  </a:cubicBezTo>
                  <a:cubicBezTo>
                    <a:pt x="15159" y="51153"/>
                    <a:pt x="21277" y="52478"/>
                    <a:pt x="27858" y="53255"/>
                  </a:cubicBezTo>
                  <a:lnTo>
                    <a:pt x="28026" y="53255"/>
                  </a:lnTo>
                  <a:lnTo>
                    <a:pt x="28110" y="52562"/>
                  </a:lnTo>
                  <a:lnTo>
                    <a:pt x="27942" y="52562"/>
                  </a:lnTo>
                  <a:cubicBezTo>
                    <a:pt x="21467" y="51763"/>
                    <a:pt x="15327" y="50459"/>
                    <a:pt x="9819" y="48609"/>
                  </a:cubicBezTo>
                  <a:cubicBezTo>
                    <a:pt x="7717" y="47915"/>
                    <a:pt x="5509" y="47032"/>
                    <a:pt x="3848" y="45540"/>
                  </a:cubicBezTo>
                  <a:cubicBezTo>
                    <a:pt x="2019" y="43963"/>
                    <a:pt x="1052" y="41440"/>
                    <a:pt x="779" y="38013"/>
                  </a:cubicBezTo>
                  <a:cubicBezTo>
                    <a:pt x="695" y="37046"/>
                    <a:pt x="779" y="36268"/>
                    <a:pt x="884" y="35469"/>
                  </a:cubicBezTo>
                  <a:cubicBezTo>
                    <a:pt x="968" y="35027"/>
                    <a:pt x="1052" y="34502"/>
                    <a:pt x="1136" y="33976"/>
                  </a:cubicBezTo>
                  <a:cubicBezTo>
                    <a:pt x="1220" y="33640"/>
                    <a:pt x="1304" y="33366"/>
                    <a:pt x="1493" y="33030"/>
                  </a:cubicBezTo>
                  <a:lnTo>
                    <a:pt x="1493" y="32925"/>
                  </a:lnTo>
                  <a:cubicBezTo>
                    <a:pt x="1578" y="32673"/>
                    <a:pt x="1662" y="32315"/>
                    <a:pt x="1746" y="32063"/>
                  </a:cubicBezTo>
                  <a:cubicBezTo>
                    <a:pt x="1935" y="31453"/>
                    <a:pt x="2019" y="30822"/>
                    <a:pt x="2103" y="30213"/>
                  </a:cubicBezTo>
                  <a:cubicBezTo>
                    <a:pt x="2271" y="29162"/>
                    <a:pt x="2545" y="28194"/>
                    <a:pt x="2881" y="27143"/>
                  </a:cubicBezTo>
                  <a:cubicBezTo>
                    <a:pt x="3323" y="26281"/>
                    <a:pt x="3764" y="25482"/>
                    <a:pt x="4206" y="24704"/>
                  </a:cubicBezTo>
                  <a:cubicBezTo>
                    <a:pt x="4374" y="24347"/>
                    <a:pt x="4563" y="23990"/>
                    <a:pt x="4731" y="23653"/>
                  </a:cubicBezTo>
                  <a:cubicBezTo>
                    <a:pt x="4899" y="23380"/>
                    <a:pt x="5089" y="23043"/>
                    <a:pt x="5257" y="22770"/>
                  </a:cubicBezTo>
                  <a:cubicBezTo>
                    <a:pt x="6665" y="19785"/>
                    <a:pt x="7969" y="16295"/>
                    <a:pt x="8936" y="12784"/>
                  </a:cubicBezTo>
                  <a:lnTo>
                    <a:pt x="9020" y="12426"/>
                  </a:lnTo>
                  <a:cubicBezTo>
                    <a:pt x="9104" y="12090"/>
                    <a:pt x="9188" y="11648"/>
                    <a:pt x="9378" y="11207"/>
                  </a:cubicBezTo>
                  <a:cubicBezTo>
                    <a:pt x="9462" y="10765"/>
                    <a:pt x="9546" y="10513"/>
                    <a:pt x="9714" y="10156"/>
                  </a:cubicBezTo>
                  <a:cubicBezTo>
                    <a:pt x="10071" y="9188"/>
                    <a:pt x="10765" y="8137"/>
                    <a:pt x="11732" y="7002"/>
                  </a:cubicBezTo>
                  <a:cubicBezTo>
                    <a:pt x="13309" y="5068"/>
                    <a:pt x="15159" y="3407"/>
                    <a:pt x="17262" y="2187"/>
                  </a:cubicBezTo>
                  <a:cubicBezTo>
                    <a:pt x="18341" y="1607"/>
                    <a:pt x="19820" y="857"/>
                    <a:pt x="21391" y="857"/>
                  </a:cubicBezTo>
                  <a:cubicBezTo>
                    <a:pt x="21472" y="857"/>
                    <a:pt x="21553" y="859"/>
                    <a:pt x="21635" y="863"/>
                  </a:cubicBezTo>
                  <a:cubicBezTo>
                    <a:pt x="22244" y="863"/>
                    <a:pt x="22770" y="1052"/>
                    <a:pt x="23380" y="1136"/>
                  </a:cubicBezTo>
                  <a:cubicBezTo>
                    <a:pt x="23737" y="1220"/>
                    <a:pt x="24179" y="1304"/>
                    <a:pt x="24620" y="1388"/>
                  </a:cubicBezTo>
                  <a:cubicBezTo>
                    <a:pt x="25026" y="1459"/>
                    <a:pt x="25438" y="1493"/>
                    <a:pt x="25850" y="1493"/>
                  </a:cubicBezTo>
                  <a:cubicBezTo>
                    <a:pt x="27036" y="1493"/>
                    <a:pt x="28221" y="1210"/>
                    <a:pt x="29267" y="695"/>
                  </a:cubicBezTo>
                  <a:lnTo>
                    <a:pt x="29351" y="610"/>
                  </a:lnTo>
                  <a:lnTo>
                    <a:pt x="29077"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rot="5400000" flipH="1">
              <a:off x="5756239" y="-341345"/>
              <a:ext cx="453164" cy="869586"/>
            </a:xfrm>
            <a:custGeom>
              <a:avLst/>
              <a:gdLst/>
              <a:ahLst/>
              <a:cxnLst/>
              <a:rect l="l" t="t" r="r" b="b"/>
              <a:pathLst>
                <a:path w="20226" h="35385" extrusionOk="0">
                  <a:moveTo>
                    <a:pt x="20058" y="1"/>
                  </a:moveTo>
                  <a:lnTo>
                    <a:pt x="19890" y="85"/>
                  </a:lnTo>
                  <a:cubicBezTo>
                    <a:pt x="18565" y="610"/>
                    <a:pt x="16988" y="610"/>
                    <a:pt x="15580" y="694"/>
                  </a:cubicBezTo>
                  <a:cubicBezTo>
                    <a:pt x="14360" y="800"/>
                    <a:pt x="13141" y="884"/>
                    <a:pt x="11900" y="1136"/>
                  </a:cubicBezTo>
                  <a:cubicBezTo>
                    <a:pt x="9272" y="1935"/>
                    <a:pt x="6918" y="3953"/>
                    <a:pt x="5425" y="6834"/>
                  </a:cubicBezTo>
                  <a:cubicBezTo>
                    <a:pt x="4290" y="9020"/>
                    <a:pt x="3680" y="11732"/>
                    <a:pt x="3491" y="15243"/>
                  </a:cubicBezTo>
                  <a:lnTo>
                    <a:pt x="3491" y="15601"/>
                  </a:lnTo>
                  <a:cubicBezTo>
                    <a:pt x="3407" y="16652"/>
                    <a:pt x="3322" y="17703"/>
                    <a:pt x="2965" y="18670"/>
                  </a:cubicBezTo>
                  <a:cubicBezTo>
                    <a:pt x="2629" y="19364"/>
                    <a:pt x="2187" y="19974"/>
                    <a:pt x="1746" y="20584"/>
                  </a:cubicBezTo>
                  <a:cubicBezTo>
                    <a:pt x="1220" y="21298"/>
                    <a:pt x="610" y="21992"/>
                    <a:pt x="337" y="22875"/>
                  </a:cubicBezTo>
                  <a:cubicBezTo>
                    <a:pt x="1" y="23821"/>
                    <a:pt x="85" y="24872"/>
                    <a:pt x="85" y="25756"/>
                  </a:cubicBezTo>
                  <a:cubicBezTo>
                    <a:pt x="85" y="27774"/>
                    <a:pt x="253" y="29792"/>
                    <a:pt x="1577" y="31285"/>
                  </a:cubicBezTo>
                  <a:cubicBezTo>
                    <a:pt x="2713" y="32588"/>
                    <a:pt x="4374" y="33030"/>
                    <a:pt x="6035" y="33387"/>
                  </a:cubicBezTo>
                  <a:cubicBezTo>
                    <a:pt x="10239" y="34333"/>
                    <a:pt x="14634" y="35048"/>
                    <a:pt x="18922" y="35385"/>
                  </a:cubicBezTo>
                  <a:lnTo>
                    <a:pt x="19091" y="35385"/>
                  </a:lnTo>
                  <a:lnTo>
                    <a:pt x="19175" y="34691"/>
                  </a:lnTo>
                  <a:lnTo>
                    <a:pt x="19007" y="34691"/>
                  </a:lnTo>
                  <a:cubicBezTo>
                    <a:pt x="14718" y="34333"/>
                    <a:pt x="10429" y="33640"/>
                    <a:pt x="6224" y="32757"/>
                  </a:cubicBezTo>
                  <a:cubicBezTo>
                    <a:pt x="4647" y="32420"/>
                    <a:pt x="3070" y="31979"/>
                    <a:pt x="2103" y="30843"/>
                  </a:cubicBezTo>
                  <a:cubicBezTo>
                    <a:pt x="968" y="29519"/>
                    <a:pt x="778" y="27606"/>
                    <a:pt x="778" y="25756"/>
                  </a:cubicBezTo>
                  <a:cubicBezTo>
                    <a:pt x="778" y="24872"/>
                    <a:pt x="694" y="24010"/>
                    <a:pt x="1052" y="23127"/>
                  </a:cubicBezTo>
                  <a:cubicBezTo>
                    <a:pt x="1304" y="22350"/>
                    <a:pt x="1746" y="21635"/>
                    <a:pt x="2271" y="20941"/>
                  </a:cubicBezTo>
                  <a:cubicBezTo>
                    <a:pt x="2797" y="20331"/>
                    <a:pt x="3238" y="19722"/>
                    <a:pt x="3596" y="18923"/>
                  </a:cubicBezTo>
                  <a:cubicBezTo>
                    <a:pt x="4016" y="17871"/>
                    <a:pt x="4121" y="16736"/>
                    <a:pt x="4121" y="15601"/>
                  </a:cubicBezTo>
                  <a:lnTo>
                    <a:pt x="4205" y="15243"/>
                  </a:lnTo>
                  <a:cubicBezTo>
                    <a:pt x="4374" y="11837"/>
                    <a:pt x="4983" y="9293"/>
                    <a:pt x="6035" y="7107"/>
                  </a:cubicBezTo>
                  <a:cubicBezTo>
                    <a:pt x="7443" y="4479"/>
                    <a:pt x="9630" y="2545"/>
                    <a:pt x="12090" y="1851"/>
                  </a:cubicBezTo>
                  <a:cubicBezTo>
                    <a:pt x="13225" y="1577"/>
                    <a:pt x="14444" y="1493"/>
                    <a:pt x="15580" y="1409"/>
                  </a:cubicBezTo>
                  <a:cubicBezTo>
                    <a:pt x="17156" y="1325"/>
                    <a:pt x="18649" y="1325"/>
                    <a:pt x="20142" y="694"/>
                  </a:cubicBezTo>
                  <a:lnTo>
                    <a:pt x="20226" y="610"/>
                  </a:lnTo>
                  <a:lnTo>
                    <a:pt x="20058"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flipH="1">
              <a:off x="1332635" y="-175485"/>
              <a:ext cx="2452016" cy="2169110"/>
            </a:xfrm>
            <a:custGeom>
              <a:avLst/>
              <a:gdLst/>
              <a:ahLst/>
              <a:cxnLst/>
              <a:rect l="l" t="t" r="r" b="b"/>
              <a:pathLst>
                <a:path w="104787" h="92697" extrusionOk="0">
                  <a:moveTo>
                    <a:pt x="101969" y="0"/>
                  </a:moveTo>
                  <a:lnTo>
                    <a:pt x="101275" y="273"/>
                  </a:lnTo>
                  <a:lnTo>
                    <a:pt x="101359" y="442"/>
                  </a:lnTo>
                  <a:cubicBezTo>
                    <a:pt x="103987" y="7884"/>
                    <a:pt x="102410" y="16651"/>
                    <a:pt x="97238" y="22685"/>
                  </a:cubicBezTo>
                  <a:cubicBezTo>
                    <a:pt x="96103" y="24094"/>
                    <a:pt x="94695" y="25313"/>
                    <a:pt x="93307" y="26638"/>
                  </a:cubicBezTo>
                  <a:cubicBezTo>
                    <a:pt x="91898" y="27942"/>
                    <a:pt x="90406" y="29266"/>
                    <a:pt x="89102" y="30843"/>
                  </a:cubicBezTo>
                  <a:cubicBezTo>
                    <a:pt x="82353" y="39084"/>
                    <a:pt x="82269" y="50900"/>
                    <a:pt x="82269" y="60361"/>
                  </a:cubicBezTo>
                  <a:cubicBezTo>
                    <a:pt x="82269" y="64398"/>
                    <a:pt x="82269" y="68939"/>
                    <a:pt x="80692" y="72976"/>
                  </a:cubicBezTo>
                  <a:cubicBezTo>
                    <a:pt x="78148" y="79725"/>
                    <a:pt x="71315" y="84371"/>
                    <a:pt x="64125" y="84371"/>
                  </a:cubicBezTo>
                  <a:lnTo>
                    <a:pt x="63515" y="84371"/>
                  </a:lnTo>
                  <a:cubicBezTo>
                    <a:pt x="62023" y="84371"/>
                    <a:pt x="60530" y="84098"/>
                    <a:pt x="59058" y="83845"/>
                  </a:cubicBezTo>
                  <a:cubicBezTo>
                    <a:pt x="57292" y="83572"/>
                    <a:pt x="55547" y="83320"/>
                    <a:pt x="53886" y="83320"/>
                  </a:cubicBezTo>
                  <a:cubicBezTo>
                    <a:pt x="53003" y="83320"/>
                    <a:pt x="52225" y="83320"/>
                    <a:pt x="51426" y="83488"/>
                  </a:cubicBezTo>
                  <a:cubicBezTo>
                    <a:pt x="48441" y="84014"/>
                    <a:pt x="45918" y="85759"/>
                    <a:pt x="43374" y="87440"/>
                  </a:cubicBezTo>
                  <a:cubicBezTo>
                    <a:pt x="41797" y="88576"/>
                    <a:pt x="40136" y="89711"/>
                    <a:pt x="38370" y="90489"/>
                  </a:cubicBezTo>
                  <a:cubicBezTo>
                    <a:pt x="36016" y="91540"/>
                    <a:pt x="33388" y="91982"/>
                    <a:pt x="30486" y="91982"/>
                  </a:cubicBezTo>
                  <a:cubicBezTo>
                    <a:pt x="25840" y="91982"/>
                    <a:pt x="21025" y="90762"/>
                    <a:pt x="17010" y="89438"/>
                  </a:cubicBezTo>
                  <a:cubicBezTo>
                    <a:pt x="16043" y="89186"/>
                    <a:pt x="14907" y="88828"/>
                    <a:pt x="14192" y="88050"/>
                  </a:cubicBezTo>
                  <a:cubicBezTo>
                    <a:pt x="13225" y="87167"/>
                    <a:pt x="12973" y="85864"/>
                    <a:pt x="12616" y="84455"/>
                  </a:cubicBezTo>
                  <a:cubicBezTo>
                    <a:pt x="12447" y="83656"/>
                    <a:pt x="12279" y="82878"/>
                    <a:pt x="12006" y="82184"/>
                  </a:cubicBezTo>
                  <a:cubicBezTo>
                    <a:pt x="11228" y="80082"/>
                    <a:pt x="9546" y="78673"/>
                    <a:pt x="7885" y="77265"/>
                  </a:cubicBezTo>
                  <a:cubicBezTo>
                    <a:pt x="6918" y="76403"/>
                    <a:pt x="5972" y="75604"/>
                    <a:pt x="5173" y="74637"/>
                  </a:cubicBezTo>
                  <a:cubicBezTo>
                    <a:pt x="2377" y="71147"/>
                    <a:pt x="2103" y="66500"/>
                    <a:pt x="2377" y="63157"/>
                  </a:cubicBezTo>
                  <a:cubicBezTo>
                    <a:pt x="2545" y="60803"/>
                    <a:pt x="3071" y="58343"/>
                    <a:pt x="3596" y="55988"/>
                  </a:cubicBezTo>
                  <a:cubicBezTo>
                    <a:pt x="3954" y="54411"/>
                    <a:pt x="4290" y="52750"/>
                    <a:pt x="4563" y="51068"/>
                  </a:cubicBezTo>
                  <a:cubicBezTo>
                    <a:pt x="5530" y="44761"/>
                    <a:pt x="5089" y="38117"/>
                    <a:pt x="3239" y="31978"/>
                  </a:cubicBezTo>
                  <a:cubicBezTo>
                    <a:pt x="3071" y="31200"/>
                    <a:pt x="2818" y="30485"/>
                    <a:pt x="2545" y="29792"/>
                  </a:cubicBezTo>
                  <a:cubicBezTo>
                    <a:pt x="1851" y="27416"/>
                    <a:pt x="968" y="24977"/>
                    <a:pt x="968" y="22433"/>
                  </a:cubicBezTo>
                  <a:cubicBezTo>
                    <a:pt x="716" y="15516"/>
                    <a:pt x="5867" y="9734"/>
                    <a:pt x="11039" y="4394"/>
                  </a:cubicBezTo>
                  <a:lnTo>
                    <a:pt x="11228" y="4289"/>
                  </a:lnTo>
                  <a:lnTo>
                    <a:pt x="10702" y="3763"/>
                  </a:lnTo>
                  <a:lnTo>
                    <a:pt x="10597" y="3869"/>
                  </a:lnTo>
                  <a:cubicBezTo>
                    <a:pt x="5257" y="9377"/>
                    <a:pt x="1" y="15243"/>
                    <a:pt x="274" y="22517"/>
                  </a:cubicBezTo>
                  <a:cubicBezTo>
                    <a:pt x="358" y="25061"/>
                    <a:pt x="1136" y="27521"/>
                    <a:pt x="1935" y="29960"/>
                  </a:cubicBezTo>
                  <a:cubicBezTo>
                    <a:pt x="2103" y="30675"/>
                    <a:pt x="2377" y="31453"/>
                    <a:pt x="2629" y="32146"/>
                  </a:cubicBezTo>
                  <a:cubicBezTo>
                    <a:pt x="4395" y="38285"/>
                    <a:pt x="4816" y="44761"/>
                    <a:pt x="3869" y="50984"/>
                  </a:cubicBezTo>
                  <a:cubicBezTo>
                    <a:pt x="3596" y="52645"/>
                    <a:pt x="3239" y="54222"/>
                    <a:pt x="2902" y="55904"/>
                  </a:cubicBezTo>
                  <a:cubicBezTo>
                    <a:pt x="2377" y="58259"/>
                    <a:pt x="1851" y="60719"/>
                    <a:pt x="1662" y="63157"/>
                  </a:cubicBezTo>
                  <a:cubicBezTo>
                    <a:pt x="1410" y="66584"/>
                    <a:pt x="1662" y="71399"/>
                    <a:pt x="4647" y="75078"/>
                  </a:cubicBezTo>
                  <a:cubicBezTo>
                    <a:pt x="5446" y="76045"/>
                    <a:pt x="6497" y="76928"/>
                    <a:pt x="7444" y="77790"/>
                  </a:cubicBezTo>
                  <a:cubicBezTo>
                    <a:pt x="9126" y="79199"/>
                    <a:pt x="10597" y="80502"/>
                    <a:pt x="11396" y="82437"/>
                  </a:cubicBezTo>
                  <a:cubicBezTo>
                    <a:pt x="11648" y="83046"/>
                    <a:pt x="11838" y="83845"/>
                    <a:pt x="12006" y="84623"/>
                  </a:cubicBezTo>
                  <a:cubicBezTo>
                    <a:pt x="12279" y="86032"/>
                    <a:pt x="12616" y="87525"/>
                    <a:pt x="13667" y="88576"/>
                  </a:cubicBezTo>
                  <a:cubicBezTo>
                    <a:pt x="14550" y="89438"/>
                    <a:pt x="15769" y="89795"/>
                    <a:pt x="16736" y="90153"/>
                  </a:cubicBezTo>
                  <a:cubicBezTo>
                    <a:pt x="20857" y="91456"/>
                    <a:pt x="25756" y="92697"/>
                    <a:pt x="30486" y="92697"/>
                  </a:cubicBezTo>
                  <a:cubicBezTo>
                    <a:pt x="33472" y="92697"/>
                    <a:pt x="36184" y="92171"/>
                    <a:pt x="38644" y="91120"/>
                  </a:cubicBezTo>
                  <a:cubicBezTo>
                    <a:pt x="40473" y="90321"/>
                    <a:pt x="42134" y="89186"/>
                    <a:pt x="43816" y="88050"/>
                  </a:cubicBezTo>
                  <a:cubicBezTo>
                    <a:pt x="46170" y="86389"/>
                    <a:pt x="48714" y="84707"/>
                    <a:pt x="51595" y="84182"/>
                  </a:cubicBezTo>
                  <a:cubicBezTo>
                    <a:pt x="52309" y="84014"/>
                    <a:pt x="53003" y="84014"/>
                    <a:pt x="53886" y="84014"/>
                  </a:cubicBezTo>
                  <a:cubicBezTo>
                    <a:pt x="55547" y="84014"/>
                    <a:pt x="57208" y="84287"/>
                    <a:pt x="58869" y="84539"/>
                  </a:cubicBezTo>
                  <a:cubicBezTo>
                    <a:pt x="60446" y="84812"/>
                    <a:pt x="61939" y="85065"/>
                    <a:pt x="63515" y="85065"/>
                  </a:cubicBezTo>
                  <a:cubicBezTo>
                    <a:pt x="63720" y="85072"/>
                    <a:pt x="63924" y="85076"/>
                    <a:pt x="64129" y="85076"/>
                  </a:cubicBezTo>
                  <a:cubicBezTo>
                    <a:pt x="71623" y="85076"/>
                    <a:pt x="78746" y="80228"/>
                    <a:pt x="81386" y="73249"/>
                  </a:cubicBezTo>
                  <a:cubicBezTo>
                    <a:pt x="82963" y="69044"/>
                    <a:pt x="82963" y="64482"/>
                    <a:pt x="82963" y="60361"/>
                  </a:cubicBezTo>
                  <a:cubicBezTo>
                    <a:pt x="82963" y="50984"/>
                    <a:pt x="82963" y="39337"/>
                    <a:pt x="89628" y="31284"/>
                  </a:cubicBezTo>
                  <a:cubicBezTo>
                    <a:pt x="90931" y="29792"/>
                    <a:pt x="92340" y="28467"/>
                    <a:pt x="93833" y="27164"/>
                  </a:cubicBezTo>
                  <a:cubicBezTo>
                    <a:pt x="95136" y="25839"/>
                    <a:pt x="96545" y="24536"/>
                    <a:pt x="97764" y="23127"/>
                  </a:cubicBezTo>
                  <a:cubicBezTo>
                    <a:pt x="103104" y="16904"/>
                    <a:pt x="104786" y="7884"/>
                    <a:pt x="102053" y="189"/>
                  </a:cubicBezTo>
                  <a:lnTo>
                    <a:pt x="101969"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flipH="1">
              <a:off x="1953999" y="628375"/>
              <a:ext cx="557435" cy="971685"/>
            </a:xfrm>
            <a:custGeom>
              <a:avLst/>
              <a:gdLst/>
              <a:ahLst/>
              <a:cxnLst/>
              <a:rect l="l" t="t" r="r" b="b"/>
              <a:pathLst>
                <a:path w="23822" h="41525" extrusionOk="0">
                  <a:moveTo>
                    <a:pt x="12342" y="695"/>
                  </a:moveTo>
                  <a:cubicBezTo>
                    <a:pt x="13835" y="695"/>
                    <a:pt x="15328" y="1136"/>
                    <a:pt x="16736" y="1998"/>
                  </a:cubicBezTo>
                  <a:cubicBezTo>
                    <a:pt x="23128" y="5951"/>
                    <a:pt x="22686" y="15328"/>
                    <a:pt x="22329" y="22161"/>
                  </a:cubicBezTo>
                  <a:cubicBezTo>
                    <a:pt x="22245" y="22854"/>
                    <a:pt x="22245" y="23464"/>
                    <a:pt x="22245" y="24074"/>
                  </a:cubicBezTo>
                  <a:cubicBezTo>
                    <a:pt x="22076" y="27417"/>
                    <a:pt x="21803" y="31348"/>
                    <a:pt x="20142" y="34775"/>
                  </a:cubicBezTo>
                  <a:cubicBezTo>
                    <a:pt x="18397" y="38265"/>
                    <a:pt x="15159" y="40641"/>
                    <a:pt x="11901" y="40809"/>
                  </a:cubicBezTo>
                  <a:cubicBezTo>
                    <a:pt x="11837" y="40811"/>
                    <a:pt x="11772" y="40812"/>
                    <a:pt x="11708" y="40812"/>
                  </a:cubicBezTo>
                  <a:cubicBezTo>
                    <a:pt x="8451" y="40812"/>
                    <a:pt x="5220" y="38727"/>
                    <a:pt x="3323" y="35469"/>
                  </a:cubicBezTo>
                  <a:cubicBezTo>
                    <a:pt x="1389" y="32063"/>
                    <a:pt x="968" y="28111"/>
                    <a:pt x="863" y="24957"/>
                  </a:cubicBezTo>
                  <a:cubicBezTo>
                    <a:pt x="695" y="18481"/>
                    <a:pt x="1220" y="13225"/>
                    <a:pt x="2629" y="8936"/>
                  </a:cubicBezTo>
                  <a:cubicBezTo>
                    <a:pt x="4206" y="4101"/>
                    <a:pt x="8221" y="695"/>
                    <a:pt x="12342" y="695"/>
                  </a:cubicBezTo>
                  <a:close/>
                  <a:moveTo>
                    <a:pt x="12342" y="1"/>
                  </a:moveTo>
                  <a:cubicBezTo>
                    <a:pt x="7969" y="1"/>
                    <a:pt x="3596" y="3680"/>
                    <a:pt x="1914" y="8663"/>
                  </a:cubicBezTo>
                  <a:cubicBezTo>
                    <a:pt x="527" y="13036"/>
                    <a:pt x="1" y="18397"/>
                    <a:pt x="169" y="25041"/>
                  </a:cubicBezTo>
                  <a:cubicBezTo>
                    <a:pt x="253" y="28195"/>
                    <a:pt x="695" y="32315"/>
                    <a:pt x="2713" y="35826"/>
                  </a:cubicBezTo>
                  <a:cubicBezTo>
                    <a:pt x="4731" y="39232"/>
                    <a:pt x="8137" y="41524"/>
                    <a:pt x="11564" y="41524"/>
                  </a:cubicBezTo>
                  <a:lnTo>
                    <a:pt x="11901" y="41524"/>
                  </a:lnTo>
                  <a:cubicBezTo>
                    <a:pt x="15412" y="41335"/>
                    <a:pt x="18923" y="38791"/>
                    <a:pt x="20752" y="35028"/>
                  </a:cubicBezTo>
                  <a:cubicBezTo>
                    <a:pt x="22518" y="31538"/>
                    <a:pt x="22770" y="27585"/>
                    <a:pt x="22938" y="24074"/>
                  </a:cubicBezTo>
                  <a:cubicBezTo>
                    <a:pt x="22938" y="23548"/>
                    <a:pt x="22938" y="22939"/>
                    <a:pt x="23044" y="22329"/>
                  </a:cubicBezTo>
                  <a:lnTo>
                    <a:pt x="23044" y="22245"/>
                  </a:lnTo>
                  <a:cubicBezTo>
                    <a:pt x="23380" y="15244"/>
                    <a:pt x="23821" y="5593"/>
                    <a:pt x="17073" y="1389"/>
                  </a:cubicBezTo>
                  <a:cubicBezTo>
                    <a:pt x="15580" y="421"/>
                    <a:pt x="13919" y="1"/>
                    <a:pt x="1234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flipH="1">
              <a:off x="1552057" y="-87431"/>
              <a:ext cx="730103" cy="637627"/>
            </a:xfrm>
            <a:custGeom>
              <a:avLst/>
              <a:gdLst/>
              <a:ahLst/>
              <a:cxnLst/>
              <a:rect l="l" t="t" r="r" b="b"/>
              <a:pathLst>
                <a:path w="31201" h="27249" extrusionOk="0">
                  <a:moveTo>
                    <a:pt x="4394" y="0"/>
                  </a:moveTo>
                  <a:lnTo>
                    <a:pt x="3785" y="190"/>
                  </a:lnTo>
                  <a:lnTo>
                    <a:pt x="3785" y="358"/>
                  </a:lnTo>
                  <a:cubicBezTo>
                    <a:pt x="5782" y="5614"/>
                    <a:pt x="5004" y="12089"/>
                    <a:pt x="1577" y="18145"/>
                  </a:cubicBezTo>
                  <a:lnTo>
                    <a:pt x="1409" y="18502"/>
                  </a:lnTo>
                  <a:cubicBezTo>
                    <a:pt x="967" y="19364"/>
                    <a:pt x="442" y="20247"/>
                    <a:pt x="274" y="21214"/>
                  </a:cubicBezTo>
                  <a:cubicBezTo>
                    <a:pt x="0" y="22265"/>
                    <a:pt x="105" y="23653"/>
                    <a:pt x="1157" y="24452"/>
                  </a:cubicBezTo>
                  <a:cubicBezTo>
                    <a:pt x="1682" y="24977"/>
                    <a:pt x="2376" y="25146"/>
                    <a:pt x="3343" y="25146"/>
                  </a:cubicBezTo>
                  <a:cubicBezTo>
                    <a:pt x="3785" y="25146"/>
                    <a:pt x="4310" y="25146"/>
                    <a:pt x="4731" y="25062"/>
                  </a:cubicBezTo>
                  <a:cubicBezTo>
                    <a:pt x="5236" y="25002"/>
                    <a:pt x="5773" y="24943"/>
                    <a:pt x="6230" y="24943"/>
                  </a:cubicBezTo>
                  <a:cubicBezTo>
                    <a:pt x="6420" y="24943"/>
                    <a:pt x="6595" y="24953"/>
                    <a:pt x="6749" y="24977"/>
                  </a:cubicBezTo>
                  <a:cubicBezTo>
                    <a:pt x="7632" y="25146"/>
                    <a:pt x="8515" y="25587"/>
                    <a:pt x="9377" y="26029"/>
                  </a:cubicBezTo>
                  <a:cubicBezTo>
                    <a:pt x="10260" y="26554"/>
                    <a:pt x="11227" y="27080"/>
                    <a:pt x="12278" y="27248"/>
                  </a:cubicBezTo>
                  <a:lnTo>
                    <a:pt x="12720" y="27248"/>
                  </a:lnTo>
                  <a:cubicBezTo>
                    <a:pt x="15075" y="27248"/>
                    <a:pt x="16925" y="25146"/>
                    <a:pt x="17619" y="24284"/>
                  </a:cubicBezTo>
                  <a:cubicBezTo>
                    <a:pt x="18060" y="23653"/>
                    <a:pt x="18502" y="23043"/>
                    <a:pt x="18922" y="22433"/>
                  </a:cubicBezTo>
                  <a:cubicBezTo>
                    <a:pt x="19553" y="21382"/>
                    <a:pt x="20247" y="20331"/>
                    <a:pt x="21025" y="19553"/>
                  </a:cubicBezTo>
                  <a:cubicBezTo>
                    <a:pt x="21824" y="18754"/>
                    <a:pt x="22707" y="18145"/>
                    <a:pt x="23653" y="17619"/>
                  </a:cubicBezTo>
                  <a:cubicBezTo>
                    <a:pt x="24367" y="17093"/>
                    <a:pt x="25145" y="16568"/>
                    <a:pt x="25860" y="16042"/>
                  </a:cubicBezTo>
                  <a:cubicBezTo>
                    <a:pt x="29708" y="12615"/>
                    <a:pt x="30591" y="7023"/>
                    <a:pt x="31116" y="1577"/>
                  </a:cubicBezTo>
                  <a:lnTo>
                    <a:pt x="31200" y="1409"/>
                  </a:lnTo>
                  <a:lnTo>
                    <a:pt x="30486" y="1325"/>
                  </a:lnTo>
                  <a:lnTo>
                    <a:pt x="30401" y="1493"/>
                  </a:lnTo>
                  <a:cubicBezTo>
                    <a:pt x="29876" y="6833"/>
                    <a:pt x="29098" y="12279"/>
                    <a:pt x="25335" y="15516"/>
                  </a:cubicBezTo>
                  <a:cubicBezTo>
                    <a:pt x="24704" y="16042"/>
                    <a:pt x="23926" y="16568"/>
                    <a:pt x="23232" y="17009"/>
                  </a:cubicBezTo>
                  <a:cubicBezTo>
                    <a:pt x="22349" y="17619"/>
                    <a:pt x="21382" y="18229"/>
                    <a:pt x="20604" y="19028"/>
                  </a:cubicBezTo>
                  <a:cubicBezTo>
                    <a:pt x="19637" y="19890"/>
                    <a:pt x="19027" y="20941"/>
                    <a:pt x="18312" y="21992"/>
                  </a:cubicBezTo>
                  <a:cubicBezTo>
                    <a:pt x="17871" y="22602"/>
                    <a:pt x="17535" y="23317"/>
                    <a:pt x="17093" y="23926"/>
                  </a:cubicBezTo>
                  <a:cubicBezTo>
                    <a:pt x="16427" y="24673"/>
                    <a:pt x="14772" y="26564"/>
                    <a:pt x="12631" y="26564"/>
                  </a:cubicBezTo>
                  <a:cubicBezTo>
                    <a:pt x="12542" y="26564"/>
                    <a:pt x="12453" y="26561"/>
                    <a:pt x="12363" y="26554"/>
                  </a:cubicBezTo>
                  <a:cubicBezTo>
                    <a:pt x="11395" y="26386"/>
                    <a:pt x="10618" y="25945"/>
                    <a:pt x="9650" y="25419"/>
                  </a:cubicBezTo>
                  <a:cubicBezTo>
                    <a:pt x="8767" y="24977"/>
                    <a:pt x="7884" y="24452"/>
                    <a:pt x="6833" y="24284"/>
                  </a:cubicBezTo>
                  <a:lnTo>
                    <a:pt x="6139" y="24284"/>
                  </a:lnTo>
                  <a:cubicBezTo>
                    <a:pt x="5614" y="24284"/>
                    <a:pt x="5172" y="24368"/>
                    <a:pt x="4647" y="24368"/>
                  </a:cubicBezTo>
                  <a:cubicBezTo>
                    <a:pt x="4205" y="24452"/>
                    <a:pt x="3785" y="24452"/>
                    <a:pt x="3343" y="24452"/>
                  </a:cubicBezTo>
                  <a:cubicBezTo>
                    <a:pt x="2544" y="24452"/>
                    <a:pt x="2019" y="24284"/>
                    <a:pt x="1577" y="23926"/>
                  </a:cubicBezTo>
                  <a:cubicBezTo>
                    <a:pt x="967" y="23401"/>
                    <a:pt x="715" y="22349"/>
                    <a:pt x="883" y="21298"/>
                  </a:cubicBezTo>
                  <a:cubicBezTo>
                    <a:pt x="1157" y="20499"/>
                    <a:pt x="1577" y="19637"/>
                    <a:pt x="2019" y="18838"/>
                  </a:cubicBezTo>
                  <a:lnTo>
                    <a:pt x="2208" y="18502"/>
                  </a:lnTo>
                  <a:cubicBezTo>
                    <a:pt x="5698" y="12279"/>
                    <a:pt x="6497" y="5530"/>
                    <a:pt x="4478" y="106"/>
                  </a:cubicBezTo>
                  <a:lnTo>
                    <a:pt x="439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flipH="1">
              <a:off x="1763125" y="-42175"/>
              <a:ext cx="303568" cy="389680"/>
            </a:xfrm>
            <a:custGeom>
              <a:avLst/>
              <a:gdLst/>
              <a:ahLst/>
              <a:cxnLst/>
              <a:rect l="l" t="t" r="r" b="b"/>
              <a:pathLst>
                <a:path w="12973" h="16653" extrusionOk="0">
                  <a:moveTo>
                    <a:pt x="2272" y="1"/>
                  </a:moveTo>
                  <a:lnTo>
                    <a:pt x="1578" y="169"/>
                  </a:lnTo>
                  <a:lnTo>
                    <a:pt x="1662" y="358"/>
                  </a:lnTo>
                  <a:cubicBezTo>
                    <a:pt x="2545" y="4815"/>
                    <a:pt x="2103" y="9546"/>
                    <a:pt x="358" y="13835"/>
                  </a:cubicBezTo>
                  <a:cubicBezTo>
                    <a:pt x="169" y="14192"/>
                    <a:pt x="1" y="14634"/>
                    <a:pt x="85" y="15075"/>
                  </a:cubicBezTo>
                  <a:cubicBezTo>
                    <a:pt x="169" y="16042"/>
                    <a:pt x="1136" y="16568"/>
                    <a:pt x="2019" y="16652"/>
                  </a:cubicBezTo>
                  <a:lnTo>
                    <a:pt x="2103" y="16652"/>
                  </a:lnTo>
                  <a:cubicBezTo>
                    <a:pt x="3239" y="16652"/>
                    <a:pt x="4206" y="15937"/>
                    <a:pt x="5257" y="15159"/>
                  </a:cubicBezTo>
                  <a:lnTo>
                    <a:pt x="8242" y="12889"/>
                  </a:lnTo>
                  <a:cubicBezTo>
                    <a:pt x="9104" y="12258"/>
                    <a:pt x="9987" y="11480"/>
                    <a:pt x="10597" y="10513"/>
                  </a:cubicBezTo>
                  <a:cubicBezTo>
                    <a:pt x="11123" y="9630"/>
                    <a:pt x="11291" y="8684"/>
                    <a:pt x="11564" y="7801"/>
                  </a:cubicBezTo>
                  <a:lnTo>
                    <a:pt x="12973" y="800"/>
                  </a:lnTo>
                  <a:lnTo>
                    <a:pt x="12258" y="610"/>
                  </a:lnTo>
                  <a:lnTo>
                    <a:pt x="10870" y="7633"/>
                  </a:lnTo>
                  <a:cubicBezTo>
                    <a:pt x="10681" y="8495"/>
                    <a:pt x="10429" y="9378"/>
                    <a:pt x="9987" y="10155"/>
                  </a:cubicBezTo>
                  <a:cubicBezTo>
                    <a:pt x="9462" y="11039"/>
                    <a:pt x="8579" y="11732"/>
                    <a:pt x="7801" y="12363"/>
                  </a:cubicBezTo>
                  <a:lnTo>
                    <a:pt x="4815" y="14634"/>
                  </a:lnTo>
                  <a:cubicBezTo>
                    <a:pt x="3932" y="15327"/>
                    <a:pt x="3070" y="15937"/>
                    <a:pt x="2103" y="15937"/>
                  </a:cubicBezTo>
                  <a:lnTo>
                    <a:pt x="2019" y="15937"/>
                  </a:lnTo>
                  <a:cubicBezTo>
                    <a:pt x="1494" y="15853"/>
                    <a:pt x="884" y="15517"/>
                    <a:pt x="779" y="14991"/>
                  </a:cubicBezTo>
                  <a:cubicBezTo>
                    <a:pt x="695" y="14718"/>
                    <a:pt x="884" y="14360"/>
                    <a:pt x="1052" y="14024"/>
                  </a:cubicBezTo>
                  <a:cubicBezTo>
                    <a:pt x="2797" y="9735"/>
                    <a:pt x="3239" y="4815"/>
                    <a:pt x="2356" y="169"/>
                  </a:cubicBezTo>
                  <a:lnTo>
                    <a:pt x="227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flipH="1">
              <a:off x="2040087" y="864036"/>
              <a:ext cx="344401" cy="522499"/>
            </a:xfrm>
            <a:custGeom>
              <a:avLst/>
              <a:gdLst/>
              <a:ahLst/>
              <a:cxnLst/>
              <a:rect l="l" t="t" r="r" b="b"/>
              <a:pathLst>
                <a:path w="14718" h="22329" extrusionOk="0">
                  <a:moveTo>
                    <a:pt x="8578" y="694"/>
                  </a:moveTo>
                  <a:cubicBezTo>
                    <a:pt x="9987" y="779"/>
                    <a:pt x="11038" y="1493"/>
                    <a:pt x="11648" y="2713"/>
                  </a:cubicBezTo>
                  <a:cubicBezTo>
                    <a:pt x="13834" y="6918"/>
                    <a:pt x="10428" y="17072"/>
                    <a:pt x="8494" y="20142"/>
                  </a:cubicBezTo>
                  <a:cubicBezTo>
                    <a:pt x="8053" y="20668"/>
                    <a:pt x="7716" y="21193"/>
                    <a:pt x="7106" y="21467"/>
                  </a:cubicBezTo>
                  <a:cubicBezTo>
                    <a:pt x="6913" y="21544"/>
                    <a:pt x="6689" y="21582"/>
                    <a:pt x="6452" y="21582"/>
                  </a:cubicBezTo>
                  <a:cubicBezTo>
                    <a:pt x="5916" y="21582"/>
                    <a:pt x="5310" y="21389"/>
                    <a:pt x="4815" y="21025"/>
                  </a:cubicBezTo>
                  <a:cubicBezTo>
                    <a:pt x="4121" y="20415"/>
                    <a:pt x="3679" y="19532"/>
                    <a:pt x="3322" y="18733"/>
                  </a:cubicBezTo>
                  <a:cubicBezTo>
                    <a:pt x="1661" y="14970"/>
                    <a:pt x="883" y="7170"/>
                    <a:pt x="3511" y="3238"/>
                  </a:cubicBezTo>
                  <a:cubicBezTo>
                    <a:pt x="4562" y="1577"/>
                    <a:pt x="6139" y="694"/>
                    <a:pt x="8158" y="694"/>
                  </a:cubicBezTo>
                  <a:close/>
                  <a:moveTo>
                    <a:pt x="8158" y="1"/>
                  </a:moveTo>
                  <a:cubicBezTo>
                    <a:pt x="5866" y="1"/>
                    <a:pt x="4121" y="968"/>
                    <a:pt x="2902" y="2797"/>
                  </a:cubicBezTo>
                  <a:cubicBezTo>
                    <a:pt x="0" y="7359"/>
                    <a:pt x="1136" y="15685"/>
                    <a:pt x="2628" y="19007"/>
                  </a:cubicBezTo>
                  <a:cubicBezTo>
                    <a:pt x="3070" y="19890"/>
                    <a:pt x="3511" y="20836"/>
                    <a:pt x="4373" y="21551"/>
                  </a:cubicBezTo>
                  <a:cubicBezTo>
                    <a:pt x="5004" y="21992"/>
                    <a:pt x="5698" y="22329"/>
                    <a:pt x="6392" y="22329"/>
                  </a:cubicBezTo>
                  <a:cubicBezTo>
                    <a:pt x="6749" y="22329"/>
                    <a:pt x="7106" y="22244"/>
                    <a:pt x="7443" y="22076"/>
                  </a:cubicBezTo>
                  <a:cubicBezTo>
                    <a:pt x="8158" y="21803"/>
                    <a:pt x="8578" y="21109"/>
                    <a:pt x="9020" y="20499"/>
                  </a:cubicBezTo>
                  <a:cubicBezTo>
                    <a:pt x="10786" y="17787"/>
                    <a:pt x="14717" y="7170"/>
                    <a:pt x="12257" y="2355"/>
                  </a:cubicBezTo>
                  <a:cubicBezTo>
                    <a:pt x="11564" y="863"/>
                    <a:pt x="10344" y="85"/>
                    <a:pt x="8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flipH="1">
              <a:off x="2291988" y="-97282"/>
              <a:ext cx="1254544" cy="1887725"/>
            </a:xfrm>
            <a:custGeom>
              <a:avLst/>
              <a:gdLst/>
              <a:ahLst/>
              <a:cxnLst/>
              <a:rect l="l" t="t" r="r" b="b"/>
              <a:pathLst>
                <a:path w="53613" h="80672" extrusionOk="0">
                  <a:moveTo>
                    <a:pt x="49492" y="1"/>
                  </a:moveTo>
                  <a:lnTo>
                    <a:pt x="48966" y="337"/>
                  </a:lnTo>
                  <a:lnTo>
                    <a:pt x="49050" y="527"/>
                  </a:lnTo>
                  <a:cubicBezTo>
                    <a:pt x="51679" y="4458"/>
                    <a:pt x="52898" y="8747"/>
                    <a:pt x="52372" y="12784"/>
                  </a:cubicBezTo>
                  <a:cubicBezTo>
                    <a:pt x="51763" y="17430"/>
                    <a:pt x="48966" y="21362"/>
                    <a:pt x="46254" y="25230"/>
                  </a:cubicBezTo>
                  <a:cubicBezTo>
                    <a:pt x="45203" y="26702"/>
                    <a:pt x="44047" y="28195"/>
                    <a:pt x="43101" y="29771"/>
                  </a:cubicBezTo>
                  <a:cubicBezTo>
                    <a:pt x="39064" y="36352"/>
                    <a:pt x="37130" y="44236"/>
                    <a:pt x="37571" y="51931"/>
                  </a:cubicBezTo>
                  <a:cubicBezTo>
                    <a:pt x="37655" y="53424"/>
                    <a:pt x="37845" y="55001"/>
                    <a:pt x="38013" y="56493"/>
                  </a:cubicBezTo>
                  <a:cubicBezTo>
                    <a:pt x="38454" y="60173"/>
                    <a:pt x="38896" y="64020"/>
                    <a:pt x="37929" y="67615"/>
                  </a:cubicBezTo>
                  <a:cubicBezTo>
                    <a:pt x="36793" y="72009"/>
                    <a:pt x="33450" y="75857"/>
                    <a:pt x="29161" y="77959"/>
                  </a:cubicBezTo>
                  <a:cubicBezTo>
                    <a:pt x="26395" y="79285"/>
                    <a:pt x="23183" y="79989"/>
                    <a:pt x="19886" y="79989"/>
                  </a:cubicBezTo>
                  <a:cubicBezTo>
                    <a:pt x="18373" y="79989"/>
                    <a:pt x="16842" y="79840"/>
                    <a:pt x="15327" y="79536"/>
                  </a:cubicBezTo>
                  <a:cubicBezTo>
                    <a:pt x="12510" y="78927"/>
                    <a:pt x="10681" y="77959"/>
                    <a:pt x="9630" y="76383"/>
                  </a:cubicBezTo>
                  <a:cubicBezTo>
                    <a:pt x="8831" y="75247"/>
                    <a:pt x="8579" y="73755"/>
                    <a:pt x="8305" y="72262"/>
                  </a:cubicBezTo>
                  <a:cubicBezTo>
                    <a:pt x="8137" y="71211"/>
                    <a:pt x="7969" y="70159"/>
                    <a:pt x="7527" y="69108"/>
                  </a:cubicBezTo>
                  <a:cubicBezTo>
                    <a:pt x="7002" y="67699"/>
                    <a:pt x="6119" y="66480"/>
                    <a:pt x="5152" y="65261"/>
                  </a:cubicBezTo>
                  <a:cubicBezTo>
                    <a:pt x="4731" y="64651"/>
                    <a:pt x="4206" y="64020"/>
                    <a:pt x="3764" y="63326"/>
                  </a:cubicBezTo>
                  <a:cubicBezTo>
                    <a:pt x="2271" y="60867"/>
                    <a:pt x="1472" y="58070"/>
                    <a:pt x="695" y="55274"/>
                  </a:cubicBezTo>
                  <a:cubicBezTo>
                    <a:pt x="3154" y="45540"/>
                    <a:pt x="3491" y="35217"/>
                    <a:pt x="1914" y="25398"/>
                  </a:cubicBezTo>
                  <a:cubicBezTo>
                    <a:pt x="1830" y="24873"/>
                    <a:pt x="1746" y="24431"/>
                    <a:pt x="1662" y="23906"/>
                  </a:cubicBezTo>
                  <a:cubicBezTo>
                    <a:pt x="1304" y="21446"/>
                    <a:pt x="863" y="19007"/>
                    <a:pt x="1052" y="16547"/>
                  </a:cubicBezTo>
                  <a:cubicBezTo>
                    <a:pt x="1388" y="11985"/>
                    <a:pt x="3848" y="7444"/>
                    <a:pt x="8410" y="2881"/>
                  </a:cubicBezTo>
                  <a:lnTo>
                    <a:pt x="8495" y="2797"/>
                  </a:lnTo>
                  <a:lnTo>
                    <a:pt x="7969" y="2272"/>
                  </a:lnTo>
                  <a:lnTo>
                    <a:pt x="7885" y="2440"/>
                  </a:lnTo>
                  <a:cubicBezTo>
                    <a:pt x="3238" y="7002"/>
                    <a:pt x="695" y="11733"/>
                    <a:pt x="337" y="16463"/>
                  </a:cubicBezTo>
                  <a:cubicBezTo>
                    <a:pt x="169" y="19007"/>
                    <a:pt x="610" y="21551"/>
                    <a:pt x="1052" y="24074"/>
                  </a:cubicBezTo>
                  <a:cubicBezTo>
                    <a:pt x="1136" y="24515"/>
                    <a:pt x="1220" y="25041"/>
                    <a:pt x="1220" y="25483"/>
                  </a:cubicBezTo>
                  <a:cubicBezTo>
                    <a:pt x="2797" y="35301"/>
                    <a:pt x="2440" y="45540"/>
                    <a:pt x="1" y="55190"/>
                  </a:cubicBezTo>
                  <a:lnTo>
                    <a:pt x="1" y="55274"/>
                  </a:lnTo>
                  <a:lnTo>
                    <a:pt x="1" y="55358"/>
                  </a:lnTo>
                  <a:cubicBezTo>
                    <a:pt x="779" y="58239"/>
                    <a:pt x="1578" y="61140"/>
                    <a:pt x="3238" y="63768"/>
                  </a:cubicBezTo>
                  <a:cubicBezTo>
                    <a:pt x="3680" y="64378"/>
                    <a:pt x="4100" y="65071"/>
                    <a:pt x="4626" y="65702"/>
                  </a:cubicBezTo>
                  <a:cubicBezTo>
                    <a:pt x="5509" y="66837"/>
                    <a:pt x="6392" y="68057"/>
                    <a:pt x="6918" y="69381"/>
                  </a:cubicBezTo>
                  <a:cubicBezTo>
                    <a:pt x="7254" y="70328"/>
                    <a:pt x="7443" y="71379"/>
                    <a:pt x="7612" y="72346"/>
                  </a:cubicBezTo>
                  <a:cubicBezTo>
                    <a:pt x="7885" y="73923"/>
                    <a:pt x="8221" y="75500"/>
                    <a:pt x="9104" y="76824"/>
                  </a:cubicBezTo>
                  <a:cubicBezTo>
                    <a:pt x="10240" y="78485"/>
                    <a:pt x="12258" y="79620"/>
                    <a:pt x="15243" y="80146"/>
                  </a:cubicBezTo>
                  <a:cubicBezTo>
                    <a:pt x="16820" y="80503"/>
                    <a:pt x="18481" y="80672"/>
                    <a:pt x="20058" y="80672"/>
                  </a:cubicBezTo>
                  <a:cubicBezTo>
                    <a:pt x="23380" y="80672"/>
                    <a:pt x="26618" y="79978"/>
                    <a:pt x="29435" y="78569"/>
                  </a:cubicBezTo>
                  <a:cubicBezTo>
                    <a:pt x="33976" y="76383"/>
                    <a:pt x="37403" y="72346"/>
                    <a:pt x="38622" y="67805"/>
                  </a:cubicBezTo>
                  <a:cubicBezTo>
                    <a:pt x="39590" y="64020"/>
                    <a:pt x="39148" y="60173"/>
                    <a:pt x="38707" y="56409"/>
                  </a:cubicBezTo>
                  <a:cubicBezTo>
                    <a:pt x="38538" y="54917"/>
                    <a:pt x="38370" y="53424"/>
                    <a:pt x="38265" y="51931"/>
                  </a:cubicBezTo>
                  <a:cubicBezTo>
                    <a:pt x="37845" y="44320"/>
                    <a:pt x="39758" y="36604"/>
                    <a:pt x="43710" y="30129"/>
                  </a:cubicBezTo>
                  <a:cubicBezTo>
                    <a:pt x="44677" y="28552"/>
                    <a:pt x="45729" y="27059"/>
                    <a:pt x="46780" y="25567"/>
                  </a:cubicBezTo>
                  <a:cubicBezTo>
                    <a:pt x="49576" y="21719"/>
                    <a:pt x="52456" y="17682"/>
                    <a:pt x="53087" y="12868"/>
                  </a:cubicBezTo>
                  <a:cubicBezTo>
                    <a:pt x="53613" y="8663"/>
                    <a:pt x="52372" y="4206"/>
                    <a:pt x="49576" y="85"/>
                  </a:cubicBezTo>
                  <a:lnTo>
                    <a:pt x="4949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flipH="1">
              <a:off x="2429744" y="-87431"/>
              <a:ext cx="987878" cy="1545804"/>
            </a:xfrm>
            <a:custGeom>
              <a:avLst/>
              <a:gdLst/>
              <a:ahLst/>
              <a:cxnLst/>
              <a:rect l="l" t="t" r="r" b="b"/>
              <a:pathLst>
                <a:path w="42217" h="66060" extrusionOk="0">
                  <a:moveTo>
                    <a:pt x="38979" y="0"/>
                  </a:moveTo>
                  <a:lnTo>
                    <a:pt x="38370" y="358"/>
                  </a:lnTo>
                  <a:lnTo>
                    <a:pt x="38454" y="526"/>
                  </a:lnTo>
                  <a:cubicBezTo>
                    <a:pt x="40556" y="3680"/>
                    <a:pt x="41523" y="7191"/>
                    <a:pt x="41166" y="10429"/>
                  </a:cubicBezTo>
                  <a:cubicBezTo>
                    <a:pt x="40745" y="14297"/>
                    <a:pt x="38538" y="17619"/>
                    <a:pt x="36435" y="20773"/>
                  </a:cubicBezTo>
                  <a:cubicBezTo>
                    <a:pt x="35657" y="21992"/>
                    <a:pt x="34858" y="23232"/>
                    <a:pt x="34165" y="24368"/>
                  </a:cubicBezTo>
                  <a:cubicBezTo>
                    <a:pt x="31095" y="29792"/>
                    <a:pt x="29518" y="36183"/>
                    <a:pt x="29792" y="42323"/>
                  </a:cubicBezTo>
                  <a:cubicBezTo>
                    <a:pt x="29792" y="43458"/>
                    <a:pt x="29960" y="44782"/>
                    <a:pt x="30044" y="45918"/>
                  </a:cubicBezTo>
                  <a:cubicBezTo>
                    <a:pt x="30317" y="48882"/>
                    <a:pt x="30654" y="51952"/>
                    <a:pt x="29876" y="54853"/>
                  </a:cubicBezTo>
                  <a:cubicBezTo>
                    <a:pt x="28993" y="58448"/>
                    <a:pt x="26365" y="61770"/>
                    <a:pt x="23043" y="63599"/>
                  </a:cubicBezTo>
                  <a:cubicBezTo>
                    <a:pt x="20856" y="64756"/>
                    <a:pt x="18228" y="65365"/>
                    <a:pt x="15516" y="65365"/>
                  </a:cubicBezTo>
                  <a:cubicBezTo>
                    <a:pt x="14465" y="65365"/>
                    <a:pt x="13309" y="65281"/>
                    <a:pt x="12257" y="65092"/>
                  </a:cubicBezTo>
                  <a:cubicBezTo>
                    <a:pt x="10071" y="64756"/>
                    <a:pt x="8578" y="63957"/>
                    <a:pt x="7716" y="62821"/>
                  </a:cubicBezTo>
                  <a:cubicBezTo>
                    <a:pt x="7001" y="61854"/>
                    <a:pt x="6749" y="60635"/>
                    <a:pt x="6476" y="59310"/>
                  </a:cubicBezTo>
                  <a:cubicBezTo>
                    <a:pt x="6307" y="58532"/>
                    <a:pt x="6139" y="57733"/>
                    <a:pt x="5866" y="56956"/>
                  </a:cubicBezTo>
                  <a:cubicBezTo>
                    <a:pt x="5424" y="55820"/>
                    <a:pt x="4731" y="54853"/>
                    <a:pt x="4037" y="53886"/>
                  </a:cubicBezTo>
                  <a:cubicBezTo>
                    <a:pt x="3679" y="53360"/>
                    <a:pt x="3238" y="52751"/>
                    <a:pt x="2986" y="52225"/>
                  </a:cubicBezTo>
                  <a:cubicBezTo>
                    <a:pt x="2544" y="51426"/>
                    <a:pt x="2103" y="50564"/>
                    <a:pt x="1745" y="49513"/>
                  </a:cubicBezTo>
                  <a:cubicBezTo>
                    <a:pt x="1325" y="48188"/>
                    <a:pt x="967" y="46780"/>
                    <a:pt x="694" y="45560"/>
                  </a:cubicBezTo>
                  <a:cubicBezTo>
                    <a:pt x="2628" y="37592"/>
                    <a:pt x="3070" y="29182"/>
                    <a:pt x="2018" y="21214"/>
                  </a:cubicBezTo>
                  <a:cubicBezTo>
                    <a:pt x="1934" y="20773"/>
                    <a:pt x="1850" y="20331"/>
                    <a:pt x="1850" y="19974"/>
                  </a:cubicBezTo>
                  <a:cubicBezTo>
                    <a:pt x="1493" y="17976"/>
                    <a:pt x="1220" y="15958"/>
                    <a:pt x="1409" y="14024"/>
                  </a:cubicBezTo>
                  <a:cubicBezTo>
                    <a:pt x="1661" y="10344"/>
                    <a:pt x="3595" y="6581"/>
                    <a:pt x="6917" y="2734"/>
                  </a:cubicBezTo>
                  <a:lnTo>
                    <a:pt x="7106" y="2629"/>
                  </a:lnTo>
                  <a:lnTo>
                    <a:pt x="6581" y="2103"/>
                  </a:lnTo>
                  <a:lnTo>
                    <a:pt x="6392" y="2292"/>
                  </a:lnTo>
                  <a:cubicBezTo>
                    <a:pt x="2986" y="6224"/>
                    <a:pt x="1051" y="10092"/>
                    <a:pt x="694" y="13940"/>
                  </a:cubicBezTo>
                  <a:cubicBezTo>
                    <a:pt x="526" y="15958"/>
                    <a:pt x="799" y="18060"/>
                    <a:pt x="1135" y="20079"/>
                  </a:cubicBezTo>
                  <a:cubicBezTo>
                    <a:pt x="1135" y="20499"/>
                    <a:pt x="1220" y="20857"/>
                    <a:pt x="1325" y="21298"/>
                  </a:cubicBezTo>
                  <a:cubicBezTo>
                    <a:pt x="2376" y="29182"/>
                    <a:pt x="1934" y="37592"/>
                    <a:pt x="0" y="45476"/>
                  </a:cubicBezTo>
                  <a:lnTo>
                    <a:pt x="0" y="45560"/>
                  </a:lnTo>
                  <a:lnTo>
                    <a:pt x="0" y="45644"/>
                  </a:lnTo>
                  <a:cubicBezTo>
                    <a:pt x="273" y="46969"/>
                    <a:pt x="610" y="48357"/>
                    <a:pt x="1135" y="49765"/>
                  </a:cubicBezTo>
                  <a:cubicBezTo>
                    <a:pt x="1493" y="50816"/>
                    <a:pt x="1850" y="51699"/>
                    <a:pt x="2376" y="52561"/>
                  </a:cubicBezTo>
                  <a:cubicBezTo>
                    <a:pt x="2712" y="53087"/>
                    <a:pt x="3070" y="53718"/>
                    <a:pt x="3511" y="54327"/>
                  </a:cubicBezTo>
                  <a:cubicBezTo>
                    <a:pt x="4121" y="55189"/>
                    <a:pt x="4815" y="56157"/>
                    <a:pt x="5172" y="57208"/>
                  </a:cubicBezTo>
                  <a:cubicBezTo>
                    <a:pt x="5424" y="57923"/>
                    <a:pt x="5614" y="58701"/>
                    <a:pt x="5782" y="59499"/>
                  </a:cubicBezTo>
                  <a:cubicBezTo>
                    <a:pt x="6055" y="60803"/>
                    <a:pt x="6307" y="62128"/>
                    <a:pt x="7190" y="63179"/>
                  </a:cubicBezTo>
                  <a:cubicBezTo>
                    <a:pt x="8158" y="64482"/>
                    <a:pt x="9818" y="65365"/>
                    <a:pt x="12089" y="65807"/>
                  </a:cubicBezTo>
                  <a:cubicBezTo>
                    <a:pt x="13224" y="65975"/>
                    <a:pt x="14360" y="66059"/>
                    <a:pt x="15516" y="66059"/>
                  </a:cubicBezTo>
                  <a:cubicBezTo>
                    <a:pt x="18396" y="66059"/>
                    <a:pt x="21109" y="65449"/>
                    <a:pt x="23400" y="64230"/>
                  </a:cubicBezTo>
                  <a:cubicBezTo>
                    <a:pt x="26890" y="62296"/>
                    <a:pt x="29602" y="58869"/>
                    <a:pt x="30569" y="55021"/>
                  </a:cubicBezTo>
                  <a:cubicBezTo>
                    <a:pt x="31368" y="52036"/>
                    <a:pt x="31011" y="48882"/>
                    <a:pt x="30759" y="45918"/>
                  </a:cubicBezTo>
                  <a:cubicBezTo>
                    <a:pt x="30654" y="44677"/>
                    <a:pt x="30485" y="43458"/>
                    <a:pt x="30485" y="42238"/>
                  </a:cubicBezTo>
                  <a:cubicBezTo>
                    <a:pt x="30233" y="36268"/>
                    <a:pt x="31705" y="30065"/>
                    <a:pt x="34774" y="24704"/>
                  </a:cubicBezTo>
                  <a:cubicBezTo>
                    <a:pt x="35489" y="23569"/>
                    <a:pt x="36267" y="22349"/>
                    <a:pt x="37066" y="21214"/>
                  </a:cubicBezTo>
                  <a:cubicBezTo>
                    <a:pt x="39168" y="17871"/>
                    <a:pt x="41439" y="14549"/>
                    <a:pt x="41881" y="10513"/>
                  </a:cubicBezTo>
                  <a:cubicBezTo>
                    <a:pt x="42217" y="7107"/>
                    <a:pt x="41271" y="3427"/>
                    <a:pt x="39063" y="190"/>
                  </a:cubicBezTo>
                  <a:lnTo>
                    <a:pt x="3897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flipH="1">
              <a:off x="2566985" y="-77112"/>
              <a:ext cx="721258" cy="1205357"/>
            </a:xfrm>
            <a:custGeom>
              <a:avLst/>
              <a:gdLst/>
              <a:ahLst/>
              <a:cxnLst/>
              <a:rect l="l" t="t" r="r" b="b"/>
              <a:pathLst>
                <a:path w="30823" h="51511" extrusionOk="0">
                  <a:moveTo>
                    <a:pt x="28383" y="1"/>
                  </a:moveTo>
                  <a:lnTo>
                    <a:pt x="27753" y="358"/>
                  </a:lnTo>
                  <a:lnTo>
                    <a:pt x="27858" y="527"/>
                  </a:lnTo>
                  <a:cubicBezTo>
                    <a:pt x="29435" y="2986"/>
                    <a:pt x="30128" y="5699"/>
                    <a:pt x="29960" y="8158"/>
                  </a:cubicBezTo>
                  <a:cubicBezTo>
                    <a:pt x="29687" y="11123"/>
                    <a:pt x="28110" y="13856"/>
                    <a:pt x="26617" y="16484"/>
                  </a:cubicBezTo>
                  <a:cubicBezTo>
                    <a:pt x="26176" y="17262"/>
                    <a:pt x="25650" y="18145"/>
                    <a:pt x="25230" y="19007"/>
                  </a:cubicBezTo>
                  <a:cubicBezTo>
                    <a:pt x="23022" y="23317"/>
                    <a:pt x="21887" y="27942"/>
                    <a:pt x="21887" y="32589"/>
                  </a:cubicBezTo>
                  <a:cubicBezTo>
                    <a:pt x="21887" y="33556"/>
                    <a:pt x="21971" y="34523"/>
                    <a:pt x="22076" y="35406"/>
                  </a:cubicBezTo>
                  <a:cubicBezTo>
                    <a:pt x="22160" y="37593"/>
                    <a:pt x="22328" y="39863"/>
                    <a:pt x="21803" y="42050"/>
                  </a:cubicBezTo>
                  <a:cubicBezTo>
                    <a:pt x="21109" y="45035"/>
                    <a:pt x="19343" y="47663"/>
                    <a:pt x="16988" y="49156"/>
                  </a:cubicBezTo>
                  <a:cubicBezTo>
                    <a:pt x="15327" y="50207"/>
                    <a:pt x="13141" y="50817"/>
                    <a:pt x="10849" y="50817"/>
                  </a:cubicBezTo>
                  <a:cubicBezTo>
                    <a:pt x="10323" y="50817"/>
                    <a:pt x="9714" y="50817"/>
                    <a:pt x="9104" y="50733"/>
                  </a:cubicBezTo>
                  <a:cubicBezTo>
                    <a:pt x="7527" y="50459"/>
                    <a:pt x="6392" y="49934"/>
                    <a:pt x="5677" y="49156"/>
                  </a:cubicBezTo>
                  <a:cubicBezTo>
                    <a:pt x="5067" y="48357"/>
                    <a:pt x="4815" y="47390"/>
                    <a:pt x="4542" y="46339"/>
                  </a:cubicBezTo>
                  <a:cubicBezTo>
                    <a:pt x="4374" y="45813"/>
                    <a:pt x="4289" y="45287"/>
                    <a:pt x="4100" y="44762"/>
                  </a:cubicBezTo>
                  <a:cubicBezTo>
                    <a:pt x="3764" y="43984"/>
                    <a:pt x="3322" y="43185"/>
                    <a:pt x="2881" y="42491"/>
                  </a:cubicBezTo>
                  <a:cubicBezTo>
                    <a:pt x="2629" y="42050"/>
                    <a:pt x="2355" y="41524"/>
                    <a:pt x="2103" y="40999"/>
                  </a:cubicBezTo>
                  <a:cubicBezTo>
                    <a:pt x="1746" y="40389"/>
                    <a:pt x="1577" y="39695"/>
                    <a:pt x="1304" y="38896"/>
                  </a:cubicBezTo>
                  <a:cubicBezTo>
                    <a:pt x="1052" y="37929"/>
                    <a:pt x="863" y="36983"/>
                    <a:pt x="694" y="35827"/>
                  </a:cubicBezTo>
                  <a:cubicBezTo>
                    <a:pt x="2103" y="29435"/>
                    <a:pt x="2523" y="23128"/>
                    <a:pt x="1998" y="17010"/>
                  </a:cubicBezTo>
                  <a:cubicBezTo>
                    <a:pt x="1998" y="16652"/>
                    <a:pt x="1914" y="16295"/>
                    <a:pt x="1914" y="15958"/>
                  </a:cubicBezTo>
                  <a:cubicBezTo>
                    <a:pt x="1746" y="14466"/>
                    <a:pt x="1577" y="12889"/>
                    <a:pt x="1746" y="11396"/>
                  </a:cubicBezTo>
                  <a:cubicBezTo>
                    <a:pt x="1998" y="8600"/>
                    <a:pt x="3238" y="5699"/>
                    <a:pt x="5509" y="2545"/>
                  </a:cubicBezTo>
                  <a:lnTo>
                    <a:pt x="5593" y="2377"/>
                  </a:lnTo>
                  <a:lnTo>
                    <a:pt x="5067" y="2019"/>
                  </a:lnTo>
                  <a:lnTo>
                    <a:pt x="4983" y="2103"/>
                  </a:lnTo>
                  <a:cubicBezTo>
                    <a:pt x="2629" y="5446"/>
                    <a:pt x="1304" y="8411"/>
                    <a:pt x="1052" y="11312"/>
                  </a:cubicBezTo>
                  <a:cubicBezTo>
                    <a:pt x="863" y="12889"/>
                    <a:pt x="1052" y="14466"/>
                    <a:pt x="1220" y="16043"/>
                  </a:cubicBezTo>
                  <a:cubicBezTo>
                    <a:pt x="1220" y="16379"/>
                    <a:pt x="1304" y="16736"/>
                    <a:pt x="1304" y="17010"/>
                  </a:cubicBezTo>
                  <a:cubicBezTo>
                    <a:pt x="1830" y="23128"/>
                    <a:pt x="1388" y="29435"/>
                    <a:pt x="1" y="35742"/>
                  </a:cubicBezTo>
                  <a:lnTo>
                    <a:pt x="1" y="35827"/>
                  </a:lnTo>
                  <a:lnTo>
                    <a:pt x="1" y="35932"/>
                  </a:lnTo>
                  <a:cubicBezTo>
                    <a:pt x="169" y="37067"/>
                    <a:pt x="337" y="38118"/>
                    <a:pt x="610" y="39085"/>
                  </a:cubicBezTo>
                  <a:cubicBezTo>
                    <a:pt x="863" y="39947"/>
                    <a:pt x="1136" y="40662"/>
                    <a:pt x="1472" y="41272"/>
                  </a:cubicBezTo>
                  <a:cubicBezTo>
                    <a:pt x="1746" y="41882"/>
                    <a:pt x="1998" y="42407"/>
                    <a:pt x="2271" y="42849"/>
                  </a:cubicBezTo>
                  <a:cubicBezTo>
                    <a:pt x="2713" y="43542"/>
                    <a:pt x="3154" y="44236"/>
                    <a:pt x="3406" y="45035"/>
                  </a:cubicBezTo>
                  <a:cubicBezTo>
                    <a:pt x="3575" y="45561"/>
                    <a:pt x="3764" y="46086"/>
                    <a:pt x="3848" y="46528"/>
                  </a:cubicBezTo>
                  <a:cubicBezTo>
                    <a:pt x="4205" y="47579"/>
                    <a:pt x="4458" y="48714"/>
                    <a:pt x="5151" y="49597"/>
                  </a:cubicBezTo>
                  <a:cubicBezTo>
                    <a:pt x="6034" y="50544"/>
                    <a:pt x="7254" y="51174"/>
                    <a:pt x="9020" y="51427"/>
                  </a:cubicBezTo>
                  <a:cubicBezTo>
                    <a:pt x="9630" y="51511"/>
                    <a:pt x="10239" y="51511"/>
                    <a:pt x="10849" y="51511"/>
                  </a:cubicBezTo>
                  <a:cubicBezTo>
                    <a:pt x="13225" y="51511"/>
                    <a:pt x="15580" y="50901"/>
                    <a:pt x="17346" y="49766"/>
                  </a:cubicBezTo>
                  <a:cubicBezTo>
                    <a:pt x="19869" y="48105"/>
                    <a:pt x="21719" y="45393"/>
                    <a:pt x="22497" y="42134"/>
                  </a:cubicBezTo>
                  <a:cubicBezTo>
                    <a:pt x="23022" y="39947"/>
                    <a:pt x="22854" y="37593"/>
                    <a:pt x="22770" y="35301"/>
                  </a:cubicBezTo>
                  <a:cubicBezTo>
                    <a:pt x="22686" y="34439"/>
                    <a:pt x="22602" y="33472"/>
                    <a:pt x="22602" y="32589"/>
                  </a:cubicBezTo>
                  <a:cubicBezTo>
                    <a:pt x="22602" y="28132"/>
                    <a:pt x="23737" y="23485"/>
                    <a:pt x="25839" y="19364"/>
                  </a:cubicBezTo>
                  <a:cubicBezTo>
                    <a:pt x="26281" y="18481"/>
                    <a:pt x="26807" y="17619"/>
                    <a:pt x="27227" y="16820"/>
                  </a:cubicBezTo>
                  <a:cubicBezTo>
                    <a:pt x="28804" y="14108"/>
                    <a:pt x="30381" y="11396"/>
                    <a:pt x="30654" y="8243"/>
                  </a:cubicBezTo>
                  <a:cubicBezTo>
                    <a:pt x="30822" y="5530"/>
                    <a:pt x="30128" y="2713"/>
                    <a:pt x="28467" y="190"/>
                  </a:cubicBezTo>
                  <a:lnTo>
                    <a:pt x="28383"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flipH="1">
              <a:off x="2702284" y="-66769"/>
              <a:ext cx="459038" cy="864911"/>
            </a:xfrm>
            <a:custGeom>
              <a:avLst/>
              <a:gdLst/>
              <a:ahLst/>
              <a:cxnLst/>
              <a:rect l="l" t="t" r="r" b="b"/>
              <a:pathLst>
                <a:path w="19617" h="36962" extrusionOk="0">
                  <a:moveTo>
                    <a:pt x="17956" y="0"/>
                  </a:moveTo>
                  <a:lnTo>
                    <a:pt x="17346" y="358"/>
                  </a:lnTo>
                  <a:lnTo>
                    <a:pt x="17430" y="526"/>
                  </a:lnTo>
                  <a:cubicBezTo>
                    <a:pt x="18397" y="2187"/>
                    <a:pt x="18923" y="4037"/>
                    <a:pt x="18839" y="5866"/>
                  </a:cubicBezTo>
                  <a:cubicBezTo>
                    <a:pt x="18754" y="8158"/>
                    <a:pt x="17871" y="10260"/>
                    <a:pt x="16904" y="12363"/>
                  </a:cubicBezTo>
                  <a:cubicBezTo>
                    <a:pt x="16736" y="12783"/>
                    <a:pt x="16547" y="13225"/>
                    <a:pt x="16379" y="13666"/>
                  </a:cubicBezTo>
                  <a:cubicBezTo>
                    <a:pt x="15075" y="16736"/>
                    <a:pt x="14360" y="19890"/>
                    <a:pt x="14192" y="22875"/>
                  </a:cubicBezTo>
                  <a:lnTo>
                    <a:pt x="14192" y="24872"/>
                  </a:lnTo>
                  <a:cubicBezTo>
                    <a:pt x="14108" y="26281"/>
                    <a:pt x="14108" y="27774"/>
                    <a:pt x="13835" y="29266"/>
                  </a:cubicBezTo>
                  <a:cubicBezTo>
                    <a:pt x="13309" y="31705"/>
                    <a:pt x="12342" y="33555"/>
                    <a:pt x="10954" y="34691"/>
                  </a:cubicBezTo>
                  <a:cubicBezTo>
                    <a:pt x="9800" y="35748"/>
                    <a:pt x="8134" y="36276"/>
                    <a:pt x="6417" y="36276"/>
                  </a:cubicBezTo>
                  <a:cubicBezTo>
                    <a:pt x="6290" y="36276"/>
                    <a:pt x="6162" y="36273"/>
                    <a:pt x="6035" y="36268"/>
                  </a:cubicBezTo>
                  <a:cubicBezTo>
                    <a:pt x="5425" y="36268"/>
                    <a:pt x="4458" y="36099"/>
                    <a:pt x="3848" y="35490"/>
                  </a:cubicBezTo>
                  <a:cubicBezTo>
                    <a:pt x="3239" y="34859"/>
                    <a:pt x="2881" y="34081"/>
                    <a:pt x="2629" y="33198"/>
                  </a:cubicBezTo>
                  <a:cubicBezTo>
                    <a:pt x="2545" y="33030"/>
                    <a:pt x="2545" y="32862"/>
                    <a:pt x="2461" y="32588"/>
                  </a:cubicBezTo>
                  <a:cubicBezTo>
                    <a:pt x="2271" y="32231"/>
                    <a:pt x="2103" y="31810"/>
                    <a:pt x="1935" y="31369"/>
                  </a:cubicBezTo>
                  <a:cubicBezTo>
                    <a:pt x="1662" y="30843"/>
                    <a:pt x="1494" y="30402"/>
                    <a:pt x="1304" y="29876"/>
                  </a:cubicBezTo>
                  <a:cubicBezTo>
                    <a:pt x="1136" y="29435"/>
                    <a:pt x="1052" y="28909"/>
                    <a:pt x="968" y="28299"/>
                  </a:cubicBezTo>
                  <a:cubicBezTo>
                    <a:pt x="884" y="27605"/>
                    <a:pt x="779" y="26891"/>
                    <a:pt x="695" y="26197"/>
                  </a:cubicBezTo>
                  <a:cubicBezTo>
                    <a:pt x="1746" y="21298"/>
                    <a:pt x="2187" y="16904"/>
                    <a:pt x="2103" y="12783"/>
                  </a:cubicBezTo>
                  <a:lnTo>
                    <a:pt x="2103" y="12005"/>
                  </a:lnTo>
                  <a:lnTo>
                    <a:pt x="2103" y="11921"/>
                  </a:lnTo>
                  <a:cubicBezTo>
                    <a:pt x="2103" y="10954"/>
                    <a:pt x="2103" y="9903"/>
                    <a:pt x="2187" y="8852"/>
                  </a:cubicBezTo>
                  <a:cubicBezTo>
                    <a:pt x="2461" y="6392"/>
                    <a:pt x="3407" y="4037"/>
                    <a:pt x="4206" y="2271"/>
                  </a:cubicBezTo>
                  <a:lnTo>
                    <a:pt x="4290" y="2103"/>
                  </a:lnTo>
                  <a:lnTo>
                    <a:pt x="3680" y="1851"/>
                  </a:lnTo>
                  <a:lnTo>
                    <a:pt x="3596" y="2019"/>
                  </a:lnTo>
                  <a:cubicBezTo>
                    <a:pt x="2713" y="3848"/>
                    <a:pt x="1746" y="6224"/>
                    <a:pt x="1494" y="8768"/>
                  </a:cubicBezTo>
                  <a:cubicBezTo>
                    <a:pt x="1409" y="9819"/>
                    <a:pt x="1409" y="10954"/>
                    <a:pt x="1409" y="12005"/>
                  </a:cubicBezTo>
                  <a:lnTo>
                    <a:pt x="1409" y="12090"/>
                  </a:lnTo>
                  <a:lnTo>
                    <a:pt x="1409" y="12783"/>
                  </a:lnTo>
                  <a:cubicBezTo>
                    <a:pt x="1494" y="16820"/>
                    <a:pt x="1052" y="21193"/>
                    <a:pt x="1" y="26113"/>
                  </a:cubicBezTo>
                  <a:lnTo>
                    <a:pt x="1" y="26197"/>
                  </a:lnTo>
                  <a:cubicBezTo>
                    <a:pt x="85" y="26891"/>
                    <a:pt x="169" y="27690"/>
                    <a:pt x="253" y="28467"/>
                  </a:cubicBezTo>
                  <a:cubicBezTo>
                    <a:pt x="358" y="29077"/>
                    <a:pt x="526" y="29603"/>
                    <a:pt x="610" y="30044"/>
                  </a:cubicBezTo>
                  <a:cubicBezTo>
                    <a:pt x="779" y="30570"/>
                    <a:pt x="1052" y="31096"/>
                    <a:pt x="1304" y="31621"/>
                  </a:cubicBezTo>
                  <a:cubicBezTo>
                    <a:pt x="1494" y="32063"/>
                    <a:pt x="1662" y="32420"/>
                    <a:pt x="1746" y="32862"/>
                  </a:cubicBezTo>
                  <a:cubicBezTo>
                    <a:pt x="1830" y="33030"/>
                    <a:pt x="1935" y="33198"/>
                    <a:pt x="2019" y="33471"/>
                  </a:cubicBezTo>
                  <a:cubicBezTo>
                    <a:pt x="2271" y="34333"/>
                    <a:pt x="2629" y="35300"/>
                    <a:pt x="3323" y="36015"/>
                  </a:cubicBezTo>
                  <a:cubicBezTo>
                    <a:pt x="4206" y="36709"/>
                    <a:pt x="5257" y="36961"/>
                    <a:pt x="6035" y="36961"/>
                  </a:cubicBezTo>
                  <a:lnTo>
                    <a:pt x="6476" y="36961"/>
                  </a:lnTo>
                  <a:cubicBezTo>
                    <a:pt x="8411" y="36961"/>
                    <a:pt x="10071" y="36352"/>
                    <a:pt x="11396" y="35300"/>
                  </a:cubicBezTo>
                  <a:cubicBezTo>
                    <a:pt x="12973" y="33997"/>
                    <a:pt x="13919" y="31979"/>
                    <a:pt x="14550" y="29351"/>
                  </a:cubicBezTo>
                  <a:cubicBezTo>
                    <a:pt x="14802" y="27858"/>
                    <a:pt x="14802" y="26365"/>
                    <a:pt x="14886" y="24872"/>
                  </a:cubicBezTo>
                  <a:lnTo>
                    <a:pt x="14886" y="22875"/>
                  </a:lnTo>
                  <a:cubicBezTo>
                    <a:pt x="15075" y="20058"/>
                    <a:pt x="15769" y="16904"/>
                    <a:pt x="16988" y="13940"/>
                  </a:cubicBezTo>
                  <a:cubicBezTo>
                    <a:pt x="17178" y="13498"/>
                    <a:pt x="17346" y="13057"/>
                    <a:pt x="17598" y="12615"/>
                  </a:cubicBezTo>
                  <a:cubicBezTo>
                    <a:pt x="18481" y="10513"/>
                    <a:pt x="19448" y="8326"/>
                    <a:pt x="19532" y="5866"/>
                  </a:cubicBezTo>
                  <a:cubicBezTo>
                    <a:pt x="19616" y="3953"/>
                    <a:pt x="19091" y="2019"/>
                    <a:pt x="18040" y="169"/>
                  </a:cubicBezTo>
                  <a:lnTo>
                    <a:pt x="17956"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2829206" y="-56449"/>
              <a:ext cx="211091" cy="528910"/>
            </a:xfrm>
            <a:custGeom>
              <a:avLst/>
              <a:gdLst/>
              <a:ahLst/>
              <a:cxnLst/>
              <a:rect l="l" t="t" r="r" b="b"/>
              <a:pathLst>
                <a:path w="9021" h="22603" extrusionOk="0">
                  <a:moveTo>
                    <a:pt x="7696" y="1"/>
                  </a:moveTo>
                  <a:lnTo>
                    <a:pt x="7086" y="358"/>
                  </a:lnTo>
                  <a:lnTo>
                    <a:pt x="7170" y="443"/>
                  </a:lnTo>
                  <a:cubicBezTo>
                    <a:pt x="8053" y="2545"/>
                    <a:pt x="8326" y="5173"/>
                    <a:pt x="7696" y="8411"/>
                  </a:cubicBezTo>
                  <a:cubicBezTo>
                    <a:pt x="7527" y="9546"/>
                    <a:pt x="7275" y="10765"/>
                    <a:pt x="7002" y="11922"/>
                  </a:cubicBezTo>
                  <a:cubicBezTo>
                    <a:pt x="6644" y="13394"/>
                    <a:pt x="6308" y="14886"/>
                    <a:pt x="6119" y="16463"/>
                  </a:cubicBezTo>
                  <a:cubicBezTo>
                    <a:pt x="6035" y="16652"/>
                    <a:pt x="6035" y="16821"/>
                    <a:pt x="6035" y="16989"/>
                  </a:cubicBezTo>
                  <a:lnTo>
                    <a:pt x="6035" y="17073"/>
                  </a:lnTo>
                  <a:cubicBezTo>
                    <a:pt x="5867" y="18229"/>
                    <a:pt x="5698" y="19449"/>
                    <a:pt x="5173" y="20416"/>
                  </a:cubicBezTo>
                  <a:cubicBezTo>
                    <a:pt x="4647" y="21278"/>
                    <a:pt x="3680" y="21908"/>
                    <a:pt x="2797" y="21908"/>
                  </a:cubicBezTo>
                  <a:cubicBezTo>
                    <a:pt x="2629" y="21908"/>
                    <a:pt x="2356" y="21908"/>
                    <a:pt x="2103" y="21803"/>
                  </a:cubicBezTo>
                  <a:cubicBezTo>
                    <a:pt x="695" y="21109"/>
                    <a:pt x="779" y="19007"/>
                    <a:pt x="863" y="17788"/>
                  </a:cubicBezTo>
                  <a:cubicBezTo>
                    <a:pt x="1136" y="15769"/>
                    <a:pt x="1494" y="13667"/>
                    <a:pt x="1914" y="11649"/>
                  </a:cubicBezTo>
                  <a:cubicBezTo>
                    <a:pt x="2545" y="8495"/>
                    <a:pt x="3154" y="5257"/>
                    <a:pt x="3154" y="2019"/>
                  </a:cubicBezTo>
                  <a:lnTo>
                    <a:pt x="3154" y="1830"/>
                  </a:lnTo>
                  <a:lnTo>
                    <a:pt x="2440" y="1830"/>
                  </a:lnTo>
                  <a:lnTo>
                    <a:pt x="2440" y="2019"/>
                  </a:lnTo>
                  <a:cubicBezTo>
                    <a:pt x="2440" y="5173"/>
                    <a:pt x="1830" y="8411"/>
                    <a:pt x="1220" y="11480"/>
                  </a:cubicBezTo>
                  <a:cubicBezTo>
                    <a:pt x="779" y="13583"/>
                    <a:pt x="442" y="15685"/>
                    <a:pt x="169" y="17788"/>
                  </a:cubicBezTo>
                  <a:cubicBezTo>
                    <a:pt x="1" y="19091"/>
                    <a:pt x="1" y="21551"/>
                    <a:pt x="1830" y="22434"/>
                  </a:cubicBezTo>
                  <a:cubicBezTo>
                    <a:pt x="2187" y="22518"/>
                    <a:pt x="2440" y="22602"/>
                    <a:pt x="2797" y="22602"/>
                  </a:cubicBezTo>
                  <a:cubicBezTo>
                    <a:pt x="3932" y="22602"/>
                    <a:pt x="5173" y="21803"/>
                    <a:pt x="5782" y="20752"/>
                  </a:cubicBezTo>
                  <a:cubicBezTo>
                    <a:pt x="6392" y="19617"/>
                    <a:pt x="6560" y="18397"/>
                    <a:pt x="6750" y="17178"/>
                  </a:cubicBezTo>
                  <a:lnTo>
                    <a:pt x="6750" y="17073"/>
                  </a:lnTo>
                  <a:cubicBezTo>
                    <a:pt x="6750" y="16905"/>
                    <a:pt x="6750" y="16736"/>
                    <a:pt x="6834" y="16547"/>
                  </a:cubicBezTo>
                  <a:cubicBezTo>
                    <a:pt x="7002" y="15075"/>
                    <a:pt x="7359" y="13583"/>
                    <a:pt x="7696" y="12090"/>
                  </a:cubicBezTo>
                  <a:cubicBezTo>
                    <a:pt x="7969" y="10955"/>
                    <a:pt x="8221" y="9714"/>
                    <a:pt x="8411" y="8495"/>
                  </a:cubicBezTo>
                  <a:cubicBezTo>
                    <a:pt x="9020" y="5089"/>
                    <a:pt x="8747" y="2461"/>
                    <a:pt x="7801" y="169"/>
                  </a:cubicBezTo>
                  <a:lnTo>
                    <a:pt x="7696"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rot="-4612420" flipH="1">
              <a:off x="3611221" y="1205780"/>
              <a:ext cx="939673" cy="724060"/>
            </a:xfrm>
            <a:custGeom>
              <a:avLst/>
              <a:gdLst/>
              <a:ahLst/>
              <a:cxnLst/>
              <a:rect l="l" t="t" r="r" b="b"/>
              <a:pathLst>
                <a:path w="50123" h="38622" extrusionOk="0">
                  <a:moveTo>
                    <a:pt x="8411" y="694"/>
                  </a:moveTo>
                  <a:cubicBezTo>
                    <a:pt x="12531" y="694"/>
                    <a:pt x="16400" y="3763"/>
                    <a:pt x="19364" y="6391"/>
                  </a:cubicBezTo>
                  <a:cubicBezTo>
                    <a:pt x="23401" y="10071"/>
                    <a:pt x="29099" y="11206"/>
                    <a:pt x="34607" y="12341"/>
                  </a:cubicBezTo>
                  <a:cubicBezTo>
                    <a:pt x="36184" y="12699"/>
                    <a:pt x="37676" y="13035"/>
                    <a:pt x="39085" y="13393"/>
                  </a:cubicBezTo>
                  <a:cubicBezTo>
                    <a:pt x="41629" y="14002"/>
                    <a:pt x="44783" y="14801"/>
                    <a:pt x="46696" y="16904"/>
                  </a:cubicBezTo>
                  <a:cubicBezTo>
                    <a:pt x="47747" y="18123"/>
                    <a:pt x="48462" y="19616"/>
                    <a:pt x="48714" y="21361"/>
                  </a:cubicBezTo>
                  <a:cubicBezTo>
                    <a:pt x="49324" y="25650"/>
                    <a:pt x="47053" y="30380"/>
                    <a:pt x="42933" y="33450"/>
                  </a:cubicBezTo>
                  <a:cubicBezTo>
                    <a:pt x="39611" y="35826"/>
                    <a:pt x="35217" y="37213"/>
                    <a:pt x="29540" y="37739"/>
                  </a:cubicBezTo>
                  <a:cubicBezTo>
                    <a:pt x="28573" y="37844"/>
                    <a:pt x="27606" y="37928"/>
                    <a:pt x="26723" y="37928"/>
                  </a:cubicBezTo>
                  <a:cubicBezTo>
                    <a:pt x="23044" y="37928"/>
                    <a:pt x="20331" y="37129"/>
                    <a:pt x="18313" y="35384"/>
                  </a:cubicBezTo>
                  <a:cubicBezTo>
                    <a:pt x="15601" y="33113"/>
                    <a:pt x="14718" y="29434"/>
                    <a:pt x="13772" y="25839"/>
                  </a:cubicBezTo>
                  <a:cubicBezTo>
                    <a:pt x="13583" y="24956"/>
                    <a:pt x="13330" y="24073"/>
                    <a:pt x="13057" y="23211"/>
                  </a:cubicBezTo>
                  <a:cubicBezTo>
                    <a:pt x="12006" y="19616"/>
                    <a:pt x="9819" y="14612"/>
                    <a:pt x="5530" y="11458"/>
                  </a:cubicBezTo>
                  <a:cubicBezTo>
                    <a:pt x="5173" y="11206"/>
                    <a:pt x="4921" y="11038"/>
                    <a:pt x="4563" y="10764"/>
                  </a:cubicBezTo>
                  <a:cubicBezTo>
                    <a:pt x="2818" y="9629"/>
                    <a:pt x="1052" y="8410"/>
                    <a:pt x="884" y="6476"/>
                  </a:cubicBezTo>
                  <a:cubicBezTo>
                    <a:pt x="716" y="5151"/>
                    <a:pt x="1578" y="3574"/>
                    <a:pt x="3154" y="2523"/>
                  </a:cubicBezTo>
                  <a:cubicBezTo>
                    <a:pt x="4921" y="1304"/>
                    <a:pt x="6666" y="694"/>
                    <a:pt x="8411" y="694"/>
                  </a:cubicBezTo>
                  <a:close/>
                  <a:moveTo>
                    <a:pt x="8411" y="0"/>
                  </a:moveTo>
                  <a:cubicBezTo>
                    <a:pt x="6497" y="0"/>
                    <a:pt x="4563" y="694"/>
                    <a:pt x="2818" y="1913"/>
                  </a:cubicBezTo>
                  <a:cubicBezTo>
                    <a:pt x="968" y="3238"/>
                    <a:pt x="1" y="4899"/>
                    <a:pt x="190" y="6560"/>
                  </a:cubicBezTo>
                  <a:cubicBezTo>
                    <a:pt x="358" y="8746"/>
                    <a:pt x="2292" y="10071"/>
                    <a:pt x="4122" y="11374"/>
                  </a:cubicBezTo>
                  <a:cubicBezTo>
                    <a:pt x="4479" y="11563"/>
                    <a:pt x="4836" y="11816"/>
                    <a:pt x="5089" y="12089"/>
                  </a:cubicBezTo>
                  <a:cubicBezTo>
                    <a:pt x="9294" y="15053"/>
                    <a:pt x="11396" y="19868"/>
                    <a:pt x="12447" y="23379"/>
                  </a:cubicBezTo>
                  <a:cubicBezTo>
                    <a:pt x="12615" y="24262"/>
                    <a:pt x="12889" y="25124"/>
                    <a:pt x="13057" y="26007"/>
                  </a:cubicBezTo>
                  <a:cubicBezTo>
                    <a:pt x="14024" y="29686"/>
                    <a:pt x="14991" y="33450"/>
                    <a:pt x="17872" y="35994"/>
                  </a:cubicBezTo>
                  <a:cubicBezTo>
                    <a:pt x="19974" y="37739"/>
                    <a:pt x="22875" y="38622"/>
                    <a:pt x="26723" y="38622"/>
                  </a:cubicBezTo>
                  <a:cubicBezTo>
                    <a:pt x="27606" y="38622"/>
                    <a:pt x="28573" y="38538"/>
                    <a:pt x="29624" y="38454"/>
                  </a:cubicBezTo>
                  <a:cubicBezTo>
                    <a:pt x="35490" y="37928"/>
                    <a:pt x="39947" y="36519"/>
                    <a:pt x="43374" y="33975"/>
                  </a:cubicBezTo>
                  <a:cubicBezTo>
                    <a:pt x="47747" y="30822"/>
                    <a:pt x="50123" y="25839"/>
                    <a:pt x="49408" y="21277"/>
                  </a:cubicBezTo>
                  <a:cubicBezTo>
                    <a:pt x="49072" y="19342"/>
                    <a:pt x="48357" y="17682"/>
                    <a:pt x="47221" y="16462"/>
                  </a:cubicBezTo>
                  <a:cubicBezTo>
                    <a:pt x="45119" y="14191"/>
                    <a:pt x="41881" y="13308"/>
                    <a:pt x="39253" y="12699"/>
                  </a:cubicBezTo>
                  <a:cubicBezTo>
                    <a:pt x="37845" y="12341"/>
                    <a:pt x="36373" y="11984"/>
                    <a:pt x="34796" y="11732"/>
                  </a:cubicBezTo>
                  <a:cubicBezTo>
                    <a:pt x="29351" y="10596"/>
                    <a:pt x="23758" y="9461"/>
                    <a:pt x="19806" y="5866"/>
                  </a:cubicBezTo>
                  <a:cubicBezTo>
                    <a:pt x="16736" y="3154"/>
                    <a:pt x="12805" y="0"/>
                    <a:pt x="8411"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rot="-4612420" flipH="1">
              <a:off x="3906357" y="1538657"/>
              <a:ext cx="463153" cy="294052"/>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rot="4323690">
              <a:off x="-829379" y="-9976"/>
              <a:ext cx="2509833" cy="2139803"/>
            </a:xfrm>
            <a:custGeom>
              <a:avLst/>
              <a:gdLst/>
              <a:ahLst/>
              <a:cxnLst/>
              <a:rect l="l" t="t" r="r" b="b"/>
              <a:pathLst>
                <a:path w="100392" h="85591" extrusionOk="0">
                  <a:moveTo>
                    <a:pt x="59310" y="0"/>
                  </a:moveTo>
                  <a:cubicBezTo>
                    <a:pt x="51068" y="0"/>
                    <a:pt x="42659" y="2187"/>
                    <a:pt x="35468" y="4205"/>
                  </a:cubicBezTo>
                  <a:cubicBezTo>
                    <a:pt x="30128" y="5698"/>
                    <a:pt x="25040" y="7275"/>
                    <a:pt x="20499" y="10071"/>
                  </a:cubicBezTo>
                  <a:cubicBezTo>
                    <a:pt x="19448" y="10702"/>
                    <a:pt x="18312" y="11479"/>
                    <a:pt x="17261" y="12173"/>
                  </a:cubicBezTo>
                  <a:cubicBezTo>
                    <a:pt x="15327" y="13582"/>
                    <a:pt x="13225" y="15075"/>
                    <a:pt x="11038" y="15958"/>
                  </a:cubicBezTo>
                  <a:cubicBezTo>
                    <a:pt x="9798" y="16378"/>
                    <a:pt x="8326" y="16651"/>
                    <a:pt x="7001" y="16651"/>
                  </a:cubicBezTo>
                  <a:cubicBezTo>
                    <a:pt x="4731" y="16651"/>
                    <a:pt x="2796" y="15853"/>
                    <a:pt x="1577" y="14381"/>
                  </a:cubicBezTo>
                  <a:lnTo>
                    <a:pt x="1388" y="14108"/>
                  </a:lnTo>
                  <a:lnTo>
                    <a:pt x="0" y="15243"/>
                  </a:lnTo>
                  <a:lnTo>
                    <a:pt x="253" y="15516"/>
                  </a:lnTo>
                  <a:cubicBezTo>
                    <a:pt x="1745" y="17345"/>
                    <a:pt x="4121" y="18397"/>
                    <a:pt x="7001" y="18397"/>
                  </a:cubicBezTo>
                  <a:cubicBezTo>
                    <a:pt x="8578" y="18397"/>
                    <a:pt x="10239" y="18144"/>
                    <a:pt x="11648" y="17535"/>
                  </a:cubicBezTo>
                  <a:cubicBezTo>
                    <a:pt x="14108" y="16567"/>
                    <a:pt x="16210" y="15075"/>
                    <a:pt x="18312" y="13666"/>
                  </a:cubicBezTo>
                  <a:cubicBezTo>
                    <a:pt x="19364" y="12972"/>
                    <a:pt x="20415" y="12173"/>
                    <a:pt x="21466" y="11564"/>
                  </a:cubicBezTo>
                  <a:cubicBezTo>
                    <a:pt x="25755" y="8936"/>
                    <a:pt x="30570" y="7443"/>
                    <a:pt x="35910" y="5866"/>
                  </a:cubicBezTo>
                  <a:cubicBezTo>
                    <a:pt x="43100" y="3869"/>
                    <a:pt x="51321" y="1766"/>
                    <a:pt x="59310" y="1766"/>
                  </a:cubicBezTo>
                  <a:cubicBezTo>
                    <a:pt x="62716" y="1766"/>
                    <a:pt x="65785" y="2103"/>
                    <a:pt x="68771" y="2902"/>
                  </a:cubicBezTo>
                  <a:cubicBezTo>
                    <a:pt x="73060" y="3953"/>
                    <a:pt x="77790" y="6665"/>
                    <a:pt x="78316" y="10954"/>
                  </a:cubicBezTo>
                  <a:cubicBezTo>
                    <a:pt x="78652" y="13225"/>
                    <a:pt x="77790" y="15516"/>
                    <a:pt x="76991" y="17535"/>
                  </a:cubicBezTo>
                  <a:lnTo>
                    <a:pt x="71924" y="30570"/>
                  </a:lnTo>
                  <a:cubicBezTo>
                    <a:pt x="70242" y="35048"/>
                    <a:pt x="68140" y="40556"/>
                    <a:pt x="69023" y="46002"/>
                  </a:cubicBezTo>
                  <a:cubicBezTo>
                    <a:pt x="69990" y="52036"/>
                    <a:pt x="74889" y="57208"/>
                    <a:pt x="80860" y="58532"/>
                  </a:cubicBezTo>
                  <a:cubicBezTo>
                    <a:pt x="82605" y="58868"/>
                    <a:pt x="84350" y="59058"/>
                    <a:pt x="86116" y="59142"/>
                  </a:cubicBezTo>
                  <a:cubicBezTo>
                    <a:pt x="89080" y="59310"/>
                    <a:pt x="91898" y="59394"/>
                    <a:pt x="94168" y="60971"/>
                  </a:cubicBezTo>
                  <a:cubicBezTo>
                    <a:pt x="97679" y="63347"/>
                    <a:pt x="98373" y="68077"/>
                    <a:pt x="98457" y="70789"/>
                  </a:cubicBezTo>
                  <a:cubicBezTo>
                    <a:pt x="98625" y="73943"/>
                    <a:pt x="98016" y="76403"/>
                    <a:pt x="96712" y="78064"/>
                  </a:cubicBezTo>
                  <a:cubicBezTo>
                    <a:pt x="96355" y="78505"/>
                    <a:pt x="95913" y="78926"/>
                    <a:pt x="95472" y="79451"/>
                  </a:cubicBezTo>
                  <a:cubicBezTo>
                    <a:pt x="94000" y="81028"/>
                    <a:pt x="92234" y="82878"/>
                    <a:pt x="93033" y="85233"/>
                  </a:cubicBezTo>
                  <a:lnTo>
                    <a:pt x="93117" y="85590"/>
                  </a:lnTo>
                  <a:lnTo>
                    <a:pt x="94778" y="84981"/>
                  </a:lnTo>
                  <a:lnTo>
                    <a:pt x="94694" y="84707"/>
                  </a:lnTo>
                  <a:cubicBezTo>
                    <a:pt x="94252" y="83320"/>
                    <a:pt x="95472" y="81995"/>
                    <a:pt x="96712" y="80692"/>
                  </a:cubicBezTo>
                  <a:cubicBezTo>
                    <a:pt x="97238" y="80166"/>
                    <a:pt x="97679" y="79641"/>
                    <a:pt x="98100" y="79115"/>
                  </a:cubicBezTo>
                  <a:cubicBezTo>
                    <a:pt x="99677" y="77097"/>
                    <a:pt x="100391" y="74384"/>
                    <a:pt x="100202" y="70705"/>
                  </a:cubicBezTo>
                  <a:cubicBezTo>
                    <a:pt x="100118" y="67720"/>
                    <a:pt x="99340" y="62295"/>
                    <a:pt x="95135" y="59478"/>
                  </a:cubicBezTo>
                  <a:cubicBezTo>
                    <a:pt x="92507" y="57733"/>
                    <a:pt x="89270" y="57565"/>
                    <a:pt x="86200" y="57376"/>
                  </a:cubicBezTo>
                  <a:cubicBezTo>
                    <a:pt x="84539" y="57292"/>
                    <a:pt x="82773" y="57208"/>
                    <a:pt x="81196" y="56766"/>
                  </a:cubicBezTo>
                  <a:cubicBezTo>
                    <a:pt x="75940" y="55631"/>
                    <a:pt x="71651" y="51068"/>
                    <a:pt x="70768" y="45644"/>
                  </a:cubicBezTo>
                  <a:cubicBezTo>
                    <a:pt x="69990" y="40745"/>
                    <a:pt x="71924" y="35658"/>
                    <a:pt x="73585" y="31200"/>
                  </a:cubicBezTo>
                  <a:lnTo>
                    <a:pt x="78568" y="18144"/>
                  </a:lnTo>
                  <a:cubicBezTo>
                    <a:pt x="79451" y="15958"/>
                    <a:pt x="80418" y="13414"/>
                    <a:pt x="80061" y="10786"/>
                  </a:cubicBezTo>
                  <a:cubicBezTo>
                    <a:pt x="79451" y="5530"/>
                    <a:pt x="74027" y="2376"/>
                    <a:pt x="69191" y="1135"/>
                  </a:cubicBezTo>
                  <a:cubicBezTo>
                    <a:pt x="66143" y="358"/>
                    <a:pt x="62884" y="0"/>
                    <a:pt x="59310"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rot="4323690">
              <a:off x="-741159" y="71877"/>
              <a:ext cx="2623359" cy="2218129"/>
            </a:xfrm>
            <a:custGeom>
              <a:avLst/>
              <a:gdLst/>
              <a:ahLst/>
              <a:cxnLst/>
              <a:rect l="l" t="t" r="r" b="b"/>
              <a:pathLst>
                <a:path w="104933" h="88724" extrusionOk="0">
                  <a:moveTo>
                    <a:pt x="53612" y="1"/>
                  </a:moveTo>
                  <a:cubicBezTo>
                    <a:pt x="43436" y="1"/>
                    <a:pt x="31957" y="2271"/>
                    <a:pt x="18649" y="7086"/>
                  </a:cubicBezTo>
                  <a:lnTo>
                    <a:pt x="17429" y="7527"/>
                  </a:lnTo>
                  <a:cubicBezTo>
                    <a:pt x="12854" y="9186"/>
                    <a:pt x="8183" y="10863"/>
                    <a:pt x="3291" y="10863"/>
                  </a:cubicBezTo>
                  <a:cubicBezTo>
                    <a:pt x="3036" y="10863"/>
                    <a:pt x="2780" y="10859"/>
                    <a:pt x="2523" y="10849"/>
                  </a:cubicBezTo>
                  <a:cubicBezTo>
                    <a:pt x="1829" y="10849"/>
                    <a:pt x="946" y="10408"/>
                    <a:pt x="778" y="9987"/>
                  </a:cubicBezTo>
                  <a:cubicBezTo>
                    <a:pt x="694" y="9798"/>
                    <a:pt x="694" y="9714"/>
                    <a:pt x="778" y="9546"/>
                  </a:cubicBezTo>
                  <a:lnTo>
                    <a:pt x="946" y="9357"/>
                  </a:lnTo>
                  <a:lnTo>
                    <a:pt x="336" y="9020"/>
                  </a:lnTo>
                  <a:lnTo>
                    <a:pt x="252" y="9104"/>
                  </a:lnTo>
                  <a:cubicBezTo>
                    <a:pt x="0" y="9462"/>
                    <a:pt x="0" y="9882"/>
                    <a:pt x="168" y="10324"/>
                  </a:cubicBezTo>
                  <a:cubicBezTo>
                    <a:pt x="526" y="11038"/>
                    <a:pt x="1661" y="11564"/>
                    <a:pt x="2523" y="11564"/>
                  </a:cubicBezTo>
                  <a:cubicBezTo>
                    <a:pt x="2747" y="11571"/>
                    <a:pt x="2971" y="11575"/>
                    <a:pt x="3194" y="11575"/>
                  </a:cubicBezTo>
                  <a:cubicBezTo>
                    <a:pt x="8205" y="11575"/>
                    <a:pt x="12992" y="9808"/>
                    <a:pt x="17681" y="8137"/>
                  </a:cubicBezTo>
                  <a:lnTo>
                    <a:pt x="18922" y="7696"/>
                  </a:lnTo>
                  <a:cubicBezTo>
                    <a:pt x="32146" y="2965"/>
                    <a:pt x="43520" y="694"/>
                    <a:pt x="53612" y="694"/>
                  </a:cubicBezTo>
                  <a:cubicBezTo>
                    <a:pt x="59036" y="694"/>
                    <a:pt x="64019" y="1304"/>
                    <a:pt x="68939" y="2713"/>
                  </a:cubicBezTo>
                  <a:cubicBezTo>
                    <a:pt x="73753" y="4016"/>
                    <a:pt x="76991" y="5782"/>
                    <a:pt x="79262" y="8221"/>
                  </a:cubicBezTo>
                  <a:cubicBezTo>
                    <a:pt x="84791" y="14192"/>
                    <a:pt x="83298" y="23212"/>
                    <a:pt x="82415" y="26891"/>
                  </a:cubicBezTo>
                  <a:cubicBezTo>
                    <a:pt x="81637" y="30045"/>
                    <a:pt x="80418" y="33198"/>
                    <a:pt x="79262" y="36163"/>
                  </a:cubicBezTo>
                  <a:cubicBezTo>
                    <a:pt x="78126" y="39316"/>
                    <a:pt x="76907" y="42575"/>
                    <a:pt x="76108" y="45897"/>
                  </a:cubicBezTo>
                  <a:cubicBezTo>
                    <a:pt x="75688" y="47642"/>
                    <a:pt x="75330" y="49660"/>
                    <a:pt x="76108" y="51405"/>
                  </a:cubicBezTo>
                  <a:cubicBezTo>
                    <a:pt x="76634" y="52562"/>
                    <a:pt x="77685" y="53508"/>
                    <a:pt x="79178" y="54475"/>
                  </a:cubicBezTo>
                  <a:cubicBezTo>
                    <a:pt x="81806" y="56052"/>
                    <a:pt x="84791" y="56767"/>
                    <a:pt x="87777" y="57460"/>
                  </a:cubicBezTo>
                  <a:cubicBezTo>
                    <a:pt x="90825" y="58154"/>
                    <a:pt x="93979" y="58869"/>
                    <a:pt x="96607" y="60614"/>
                  </a:cubicBezTo>
                  <a:cubicBezTo>
                    <a:pt x="100391" y="63158"/>
                    <a:pt x="102914" y="67804"/>
                    <a:pt x="103629" y="73313"/>
                  </a:cubicBezTo>
                  <a:cubicBezTo>
                    <a:pt x="104239" y="78401"/>
                    <a:pt x="103440" y="83467"/>
                    <a:pt x="102578" y="88471"/>
                  </a:cubicBezTo>
                  <a:lnTo>
                    <a:pt x="102578" y="88639"/>
                  </a:lnTo>
                  <a:lnTo>
                    <a:pt x="103271" y="88724"/>
                  </a:lnTo>
                  <a:lnTo>
                    <a:pt x="103271" y="88555"/>
                  </a:lnTo>
                  <a:cubicBezTo>
                    <a:pt x="104154" y="83573"/>
                    <a:pt x="104932" y="78401"/>
                    <a:pt x="104323" y="73313"/>
                  </a:cubicBezTo>
                  <a:cubicBezTo>
                    <a:pt x="103629" y="67531"/>
                    <a:pt x="101001" y="62716"/>
                    <a:pt x="97048" y="60088"/>
                  </a:cubicBezTo>
                  <a:cubicBezTo>
                    <a:pt x="94336" y="58238"/>
                    <a:pt x="91014" y="57460"/>
                    <a:pt x="87945" y="56767"/>
                  </a:cubicBezTo>
                  <a:cubicBezTo>
                    <a:pt x="85043" y="56052"/>
                    <a:pt x="82079" y="55358"/>
                    <a:pt x="79535" y="53865"/>
                  </a:cubicBezTo>
                  <a:cubicBezTo>
                    <a:pt x="78126" y="52982"/>
                    <a:pt x="77264" y="52120"/>
                    <a:pt x="76823" y="51153"/>
                  </a:cubicBezTo>
                  <a:cubicBezTo>
                    <a:pt x="76024" y="49576"/>
                    <a:pt x="76381" y="47642"/>
                    <a:pt x="76739" y="46065"/>
                  </a:cubicBezTo>
                  <a:cubicBezTo>
                    <a:pt x="77517" y="42743"/>
                    <a:pt x="78736" y="39590"/>
                    <a:pt x="79977" y="36436"/>
                  </a:cubicBezTo>
                  <a:cubicBezTo>
                    <a:pt x="81112" y="33366"/>
                    <a:pt x="82247" y="30213"/>
                    <a:pt x="83046" y="27059"/>
                  </a:cubicBezTo>
                  <a:cubicBezTo>
                    <a:pt x="83992" y="23296"/>
                    <a:pt x="85485" y="13919"/>
                    <a:pt x="79787" y="7696"/>
                  </a:cubicBezTo>
                  <a:cubicBezTo>
                    <a:pt x="77433" y="5152"/>
                    <a:pt x="74111" y="3323"/>
                    <a:pt x="69191" y="1998"/>
                  </a:cubicBezTo>
                  <a:cubicBezTo>
                    <a:pt x="64208" y="610"/>
                    <a:pt x="59120" y="1"/>
                    <a:pt x="5361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rot="4323690">
              <a:off x="-833851" y="22283"/>
              <a:ext cx="2280130" cy="1901175"/>
            </a:xfrm>
            <a:custGeom>
              <a:avLst/>
              <a:gdLst/>
              <a:ahLst/>
              <a:cxnLst/>
              <a:rect l="l" t="t" r="r" b="b"/>
              <a:pathLst>
                <a:path w="91204" h="76046" extrusionOk="0">
                  <a:moveTo>
                    <a:pt x="59751" y="1"/>
                  </a:moveTo>
                  <a:cubicBezTo>
                    <a:pt x="57817" y="1"/>
                    <a:pt x="55820" y="358"/>
                    <a:pt x="53969" y="695"/>
                  </a:cubicBezTo>
                  <a:cubicBezTo>
                    <a:pt x="53086" y="884"/>
                    <a:pt x="52224" y="968"/>
                    <a:pt x="51341" y="1136"/>
                  </a:cubicBezTo>
                  <a:cubicBezTo>
                    <a:pt x="47578" y="1662"/>
                    <a:pt x="43815" y="2461"/>
                    <a:pt x="40135" y="3596"/>
                  </a:cubicBezTo>
                  <a:cubicBezTo>
                    <a:pt x="32777" y="5782"/>
                    <a:pt x="25860" y="9104"/>
                    <a:pt x="19637" y="13498"/>
                  </a:cubicBezTo>
                  <a:cubicBezTo>
                    <a:pt x="19279" y="13667"/>
                    <a:pt x="19027" y="13919"/>
                    <a:pt x="18670" y="14108"/>
                  </a:cubicBezTo>
                  <a:cubicBezTo>
                    <a:pt x="16483" y="15601"/>
                    <a:pt x="14297" y="17178"/>
                    <a:pt x="11837" y="17787"/>
                  </a:cubicBezTo>
                  <a:cubicBezTo>
                    <a:pt x="10260" y="18229"/>
                    <a:pt x="8599" y="18313"/>
                    <a:pt x="6938" y="18313"/>
                  </a:cubicBezTo>
                  <a:cubicBezTo>
                    <a:pt x="4730" y="18313"/>
                    <a:pt x="2460" y="18313"/>
                    <a:pt x="526" y="17346"/>
                  </a:cubicBezTo>
                  <a:lnTo>
                    <a:pt x="357" y="17262"/>
                  </a:lnTo>
                  <a:lnTo>
                    <a:pt x="0" y="17871"/>
                  </a:lnTo>
                  <a:lnTo>
                    <a:pt x="189" y="17956"/>
                  </a:lnTo>
                  <a:cubicBezTo>
                    <a:pt x="2292" y="19007"/>
                    <a:pt x="4730" y="19007"/>
                    <a:pt x="6938" y="19007"/>
                  </a:cubicBezTo>
                  <a:cubicBezTo>
                    <a:pt x="8683" y="19007"/>
                    <a:pt x="10344" y="18923"/>
                    <a:pt x="12005" y="18481"/>
                  </a:cubicBezTo>
                  <a:cubicBezTo>
                    <a:pt x="14633" y="17787"/>
                    <a:pt x="16925" y="16211"/>
                    <a:pt x="19111" y="14718"/>
                  </a:cubicBezTo>
                  <a:cubicBezTo>
                    <a:pt x="19363" y="14444"/>
                    <a:pt x="19721" y="14276"/>
                    <a:pt x="19973" y="14024"/>
                  </a:cubicBezTo>
                  <a:cubicBezTo>
                    <a:pt x="26196" y="9714"/>
                    <a:pt x="33029" y="6476"/>
                    <a:pt x="40388" y="4290"/>
                  </a:cubicBezTo>
                  <a:cubicBezTo>
                    <a:pt x="43983" y="3154"/>
                    <a:pt x="47662" y="2355"/>
                    <a:pt x="51426" y="1830"/>
                  </a:cubicBezTo>
                  <a:cubicBezTo>
                    <a:pt x="52309" y="1662"/>
                    <a:pt x="53192" y="1493"/>
                    <a:pt x="54054" y="1409"/>
                  </a:cubicBezTo>
                  <a:cubicBezTo>
                    <a:pt x="55904" y="1052"/>
                    <a:pt x="57817" y="695"/>
                    <a:pt x="59751" y="695"/>
                  </a:cubicBezTo>
                  <a:cubicBezTo>
                    <a:pt x="60445" y="695"/>
                    <a:pt x="61160" y="779"/>
                    <a:pt x="61854" y="884"/>
                  </a:cubicBezTo>
                  <a:cubicBezTo>
                    <a:pt x="65091" y="1409"/>
                    <a:pt x="68855" y="3596"/>
                    <a:pt x="69654" y="7275"/>
                  </a:cubicBezTo>
                  <a:cubicBezTo>
                    <a:pt x="70263" y="10071"/>
                    <a:pt x="69212" y="12868"/>
                    <a:pt x="68161" y="15601"/>
                  </a:cubicBezTo>
                  <a:lnTo>
                    <a:pt x="67993" y="16021"/>
                  </a:lnTo>
                  <a:cubicBezTo>
                    <a:pt x="64398" y="25230"/>
                    <a:pt x="63262" y="33030"/>
                    <a:pt x="64650" y="39863"/>
                  </a:cubicBezTo>
                  <a:cubicBezTo>
                    <a:pt x="66143" y="47137"/>
                    <a:pt x="71588" y="55274"/>
                    <a:pt x="80250" y="57019"/>
                  </a:cubicBezTo>
                  <a:cubicBezTo>
                    <a:pt x="80860" y="57208"/>
                    <a:pt x="81385" y="57292"/>
                    <a:pt x="81995" y="57376"/>
                  </a:cubicBezTo>
                  <a:cubicBezTo>
                    <a:pt x="83319" y="57544"/>
                    <a:pt x="84728" y="57734"/>
                    <a:pt x="85947" y="58343"/>
                  </a:cubicBezTo>
                  <a:cubicBezTo>
                    <a:pt x="88744" y="59647"/>
                    <a:pt x="90510" y="63074"/>
                    <a:pt x="90152" y="66585"/>
                  </a:cubicBezTo>
                  <a:cubicBezTo>
                    <a:pt x="89879" y="70348"/>
                    <a:pt x="87608" y="73502"/>
                    <a:pt x="85779" y="75415"/>
                  </a:cubicBezTo>
                  <a:lnTo>
                    <a:pt x="85674" y="75604"/>
                  </a:lnTo>
                  <a:lnTo>
                    <a:pt x="86200" y="76046"/>
                  </a:lnTo>
                  <a:lnTo>
                    <a:pt x="86305" y="75941"/>
                  </a:lnTo>
                  <a:cubicBezTo>
                    <a:pt x="89017" y="72976"/>
                    <a:pt x="90594" y="69739"/>
                    <a:pt x="90846" y="66669"/>
                  </a:cubicBezTo>
                  <a:cubicBezTo>
                    <a:pt x="91204" y="62906"/>
                    <a:pt x="89269" y="59226"/>
                    <a:pt x="86305" y="57734"/>
                  </a:cubicBezTo>
                  <a:cubicBezTo>
                    <a:pt x="84980" y="57124"/>
                    <a:pt x="83488" y="56851"/>
                    <a:pt x="82100" y="56682"/>
                  </a:cubicBezTo>
                  <a:cubicBezTo>
                    <a:pt x="81574" y="56598"/>
                    <a:pt x="80944" y="56493"/>
                    <a:pt x="80334" y="56409"/>
                  </a:cubicBezTo>
                  <a:cubicBezTo>
                    <a:pt x="72008" y="54664"/>
                    <a:pt x="66752" y="46780"/>
                    <a:pt x="65365" y="39674"/>
                  </a:cubicBezTo>
                  <a:cubicBezTo>
                    <a:pt x="64040" y="33030"/>
                    <a:pt x="65091" y="25314"/>
                    <a:pt x="68602" y="16295"/>
                  </a:cubicBezTo>
                  <a:lnTo>
                    <a:pt x="68771" y="15853"/>
                  </a:lnTo>
                  <a:cubicBezTo>
                    <a:pt x="69906" y="13057"/>
                    <a:pt x="71062" y="10156"/>
                    <a:pt x="70347" y="7191"/>
                  </a:cubicBezTo>
                  <a:cubicBezTo>
                    <a:pt x="69485" y="3154"/>
                    <a:pt x="65449" y="695"/>
                    <a:pt x="61938" y="169"/>
                  </a:cubicBezTo>
                  <a:cubicBezTo>
                    <a:pt x="61244" y="85"/>
                    <a:pt x="60550" y="1"/>
                    <a:pt x="59751"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rot="4323690">
              <a:off x="-401683" y="27058"/>
              <a:ext cx="1609971" cy="1005013"/>
            </a:xfrm>
            <a:custGeom>
              <a:avLst/>
              <a:gdLst/>
              <a:ahLst/>
              <a:cxnLst/>
              <a:rect l="l" t="t" r="r" b="b"/>
              <a:pathLst>
                <a:path w="64398" h="40200" extrusionOk="0">
                  <a:moveTo>
                    <a:pt x="57292" y="695"/>
                  </a:moveTo>
                  <a:cubicBezTo>
                    <a:pt x="60529" y="695"/>
                    <a:pt x="62295" y="1746"/>
                    <a:pt x="62632" y="3932"/>
                  </a:cubicBezTo>
                  <a:cubicBezTo>
                    <a:pt x="63683" y="9882"/>
                    <a:pt x="56156" y="17430"/>
                    <a:pt x="53781" y="19617"/>
                  </a:cubicBezTo>
                  <a:cubicBezTo>
                    <a:pt x="49050" y="24074"/>
                    <a:pt x="43268" y="27417"/>
                    <a:pt x="37319" y="30654"/>
                  </a:cubicBezTo>
                  <a:cubicBezTo>
                    <a:pt x="30233" y="34691"/>
                    <a:pt x="22076" y="39148"/>
                    <a:pt x="13309" y="39506"/>
                  </a:cubicBezTo>
                  <a:lnTo>
                    <a:pt x="12531" y="39506"/>
                  </a:lnTo>
                  <a:cubicBezTo>
                    <a:pt x="9735" y="39506"/>
                    <a:pt x="7632" y="38980"/>
                    <a:pt x="5950" y="37845"/>
                  </a:cubicBezTo>
                  <a:cubicBezTo>
                    <a:pt x="5004" y="37130"/>
                    <a:pt x="4205" y="36352"/>
                    <a:pt x="3680" y="35301"/>
                  </a:cubicBezTo>
                  <a:cubicBezTo>
                    <a:pt x="799" y="30486"/>
                    <a:pt x="4121" y="24074"/>
                    <a:pt x="8410" y="20310"/>
                  </a:cubicBezTo>
                  <a:cubicBezTo>
                    <a:pt x="14802" y="14529"/>
                    <a:pt x="23400" y="11564"/>
                    <a:pt x="31011" y="8936"/>
                  </a:cubicBezTo>
                  <a:cubicBezTo>
                    <a:pt x="31705" y="8663"/>
                    <a:pt x="32861" y="8137"/>
                    <a:pt x="34333" y="7528"/>
                  </a:cubicBezTo>
                  <a:cubicBezTo>
                    <a:pt x="40031" y="5152"/>
                    <a:pt x="50732" y="695"/>
                    <a:pt x="57292" y="695"/>
                  </a:cubicBezTo>
                  <a:close/>
                  <a:moveTo>
                    <a:pt x="57292" y="1"/>
                  </a:moveTo>
                  <a:cubicBezTo>
                    <a:pt x="50543" y="1"/>
                    <a:pt x="39863" y="4458"/>
                    <a:pt x="34081" y="6918"/>
                  </a:cubicBezTo>
                  <a:cubicBezTo>
                    <a:pt x="32588" y="7528"/>
                    <a:pt x="31453" y="7969"/>
                    <a:pt x="30759" y="8221"/>
                  </a:cubicBezTo>
                  <a:cubicBezTo>
                    <a:pt x="23127" y="10934"/>
                    <a:pt x="14465" y="13919"/>
                    <a:pt x="7885" y="19785"/>
                  </a:cubicBezTo>
                  <a:cubicBezTo>
                    <a:pt x="3427" y="23822"/>
                    <a:pt x="0" y="30486"/>
                    <a:pt x="3070" y="35637"/>
                  </a:cubicBezTo>
                  <a:cubicBezTo>
                    <a:pt x="3680" y="36794"/>
                    <a:pt x="4563" y="37656"/>
                    <a:pt x="5530" y="38370"/>
                  </a:cubicBezTo>
                  <a:cubicBezTo>
                    <a:pt x="7359" y="39590"/>
                    <a:pt x="9630" y="40200"/>
                    <a:pt x="12531" y="40200"/>
                  </a:cubicBezTo>
                  <a:lnTo>
                    <a:pt x="13309" y="40200"/>
                  </a:lnTo>
                  <a:cubicBezTo>
                    <a:pt x="22244" y="39842"/>
                    <a:pt x="30486" y="35301"/>
                    <a:pt x="37676" y="31264"/>
                  </a:cubicBezTo>
                  <a:cubicBezTo>
                    <a:pt x="43710" y="27942"/>
                    <a:pt x="49408" y="24599"/>
                    <a:pt x="54222" y="20142"/>
                  </a:cubicBezTo>
                  <a:cubicBezTo>
                    <a:pt x="56682" y="17956"/>
                    <a:pt x="64398" y="10156"/>
                    <a:pt x="63347" y="3848"/>
                  </a:cubicBezTo>
                  <a:cubicBezTo>
                    <a:pt x="62905" y="1220"/>
                    <a:pt x="60887" y="1"/>
                    <a:pt x="572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rot="4323690">
              <a:off x="-117966" y="89187"/>
              <a:ext cx="657034" cy="464681"/>
            </a:xfrm>
            <a:custGeom>
              <a:avLst/>
              <a:gdLst/>
              <a:ahLst/>
              <a:cxnLst/>
              <a:rect l="l" t="t" r="r" b="b"/>
              <a:pathLst>
                <a:path w="26281" h="18587" extrusionOk="0">
                  <a:moveTo>
                    <a:pt x="20310" y="716"/>
                  </a:moveTo>
                  <a:cubicBezTo>
                    <a:pt x="22770" y="716"/>
                    <a:pt x="25482" y="1767"/>
                    <a:pt x="25482" y="4921"/>
                  </a:cubicBezTo>
                  <a:cubicBezTo>
                    <a:pt x="25566" y="6750"/>
                    <a:pt x="24431" y="8495"/>
                    <a:pt x="22244" y="10429"/>
                  </a:cubicBezTo>
                  <a:cubicBezTo>
                    <a:pt x="19007" y="13141"/>
                    <a:pt x="15159" y="15244"/>
                    <a:pt x="10849" y="16736"/>
                  </a:cubicBezTo>
                  <a:cubicBezTo>
                    <a:pt x="8410" y="17535"/>
                    <a:pt x="6476" y="17872"/>
                    <a:pt x="4731" y="17872"/>
                  </a:cubicBezTo>
                  <a:cubicBezTo>
                    <a:pt x="3848" y="17872"/>
                    <a:pt x="3154" y="17788"/>
                    <a:pt x="2355" y="17619"/>
                  </a:cubicBezTo>
                  <a:cubicBezTo>
                    <a:pt x="1914" y="17535"/>
                    <a:pt x="1220" y="17346"/>
                    <a:pt x="968" y="16905"/>
                  </a:cubicBezTo>
                  <a:cubicBezTo>
                    <a:pt x="778" y="16568"/>
                    <a:pt x="694" y="16127"/>
                    <a:pt x="694" y="15769"/>
                  </a:cubicBezTo>
                  <a:cubicBezTo>
                    <a:pt x="778" y="12700"/>
                    <a:pt x="2439" y="9546"/>
                    <a:pt x="5257" y="7191"/>
                  </a:cubicBezTo>
                  <a:cubicBezTo>
                    <a:pt x="8494" y="4395"/>
                    <a:pt x="12615" y="2902"/>
                    <a:pt x="16547" y="1494"/>
                  </a:cubicBezTo>
                  <a:lnTo>
                    <a:pt x="17430" y="1136"/>
                  </a:lnTo>
                  <a:cubicBezTo>
                    <a:pt x="18313" y="884"/>
                    <a:pt x="19259" y="716"/>
                    <a:pt x="20310" y="716"/>
                  </a:cubicBezTo>
                  <a:close/>
                  <a:moveTo>
                    <a:pt x="20310" y="1"/>
                  </a:moveTo>
                  <a:cubicBezTo>
                    <a:pt x="19259" y="1"/>
                    <a:pt x="18124" y="190"/>
                    <a:pt x="17262" y="527"/>
                  </a:cubicBezTo>
                  <a:lnTo>
                    <a:pt x="16294" y="800"/>
                  </a:lnTo>
                  <a:cubicBezTo>
                    <a:pt x="12258" y="2293"/>
                    <a:pt x="8137" y="3764"/>
                    <a:pt x="4815" y="6666"/>
                  </a:cubicBezTo>
                  <a:cubicBezTo>
                    <a:pt x="1830" y="9210"/>
                    <a:pt x="85" y="12531"/>
                    <a:pt x="1" y="15769"/>
                  </a:cubicBezTo>
                  <a:cubicBezTo>
                    <a:pt x="1" y="16211"/>
                    <a:pt x="85" y="16736"/>
                    <a:pt x="337" y="17262"/>
                  </a:cubicBezTo>
                  <a:cubicBezTo>
                    <a:pt x="778" y="17956"/>
                    <a:pt x="1661" y="18229"/>
                    <a:pt x="2271" y="18313"/>
                  </a:cubicBezTo>
                  <a:cubicBezTo>
                    <a:pt x="2965" y="18481"/>
                    <a:pt x="3848" y="18587"/>
                    <a:pt x="4731" y="18587"/>
                  </a:cubicBezTo>
                  <a:cubicBezTo>
                    <a:pt x="6560" y="18587"/>
                    <a:pt x="8578" y="18229"/>
                    <a:pt x="11038" y="17346"/>
                  </a:cubicBezTo>
                  <a:cubicBezTo>
                    <a:pt x="15495" y="15958"/>
                    <a:pt x="19364" y="13751"/>
                    <a:pt x="22686" y="10955"/>
                  </a:cubicBezTo>
                  <a:cubicBezTo>
                    <a:pt x="25041" y="8936"/>
                    <a:pt x="26281" y="6918"/>
                    <a:pt x="26197" y="4921"/>
                  </a:cubicBezTo>
                  <a:cubicBezTo>
                    <a:pt x="26197" y="1241"/>
                    <a:pt x="23043" y="1"/>
                    <a:pt x="20310"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rot="4323690">
              <a:off x="528450" y="721113"/>
              <a:ext cx="363755" cy="267228"/>
            </a:xfrm>
            <a:custGeom>
              <a:avLst/>
              <a:gdLst/>
              <a:ahLst/>
              <a:cxnLst/>
              <a:rect l="l" t="t" r="r" b="b"/>
              <a:pathLst>
                <a:path w="14550" h="10689" extrusionOk="0">
                  <a:moveTo>
                    <a:pt x="10177" y="702"/>
                  </a:moveTo>
                  <a:cubicBezTo>
                    <a:pt x="11754" y="702"/>
                    <a:pt x="12889" y="1143"/>
                    <a:pt x="13330" y="2026"/>
                  </a:cubicBezTo>
                  <a:cubicBezTo>
                    <a:pt x="13751" y="2909"/>
                    <a:pt x="13499" y="4129"/>
                    <a:pt x="12531" y="5538"/>
                  </a:cubicBezTo>
                  <a:cubicBezTo>
                    <a:pt x="10415" y="8300"/>
                    <a:pt x="7002" y="10022"/>
                    <a:pt x="3569" y="10022"/>
                  </a:cubicBezTo>
                  <a:cubicBezTo>
                    <a:pt x="3319" y="10022"/>
                    <a:pt x="3068" y="10013"/>
                    <a:pt x="2818" y="9995"/>
                  </a:cubicBezTo>
                  <a:cubicBezTo>
                    <a:pt x="2461" y="9995"/>
                    <a:pt x="2019" y="9911"/>
                    <a:pt x="1767" y="9742"/>
                  </a:cubicBezTo>
                  <a:cubicBezTo>
                    <a:pt x="884" y="9385"/>
                    <a:pt x="716" y="8334"/>
                    <a:pt x="716" y="7451"/>
                  </a:cubicBezTo>
                  <a:cubicBezTo>
                    <a:pt x="800" y="5790"/>
                    <a:pt x="1935" y="4045"/>
                    <a:pt x="3680" y="2909"/>
                  </a:cubicBezTo>
                  <a:cubicBezTo>
                    <a:pt x="5530" y="1585"/>
                    <a:pt x="7801" y="807"/>
                    <a:pt x="9735" y="702"/>
                  </a:cubicBezTo>
                  <a:close/>
                  <a:moveTo>
                    <a:pt x="10113" y="0"/>
                  </a:moveTo>
                  <a:cubicBezTo>
                    <a:pt x="9989" y="0"/>
                    <a:pt x="9863" y="3"/>
                    <a:pt x="9735" y="8"/>
                  </a:cubicBezTo>
                  <a:cubicBezTo>
                    <a:pt x="7633" y="92"/>
                    <a:pt x="5257" y="975"/>
                    <a:pt x="3344" y="2279"/>
                  </a:cubicBezTo>
                  <a:cubicBezTo>
                    <a:pt x="1325" y="3603"/>
                    <a:pt x="190" y="5538"/>
                    <a:pt x="1" y="7451"/>
                  </a:cubicBezTo>
                  <a:cubicBezTo>
                    <a:pt x="1" y="8502"/>
                    <a:pt x="274" y="9827"/>
                    <a:pt x="1410" y="10436"/>
                  </a:cubicBezTo>
                  <a:cubicBezTo>
                    <a:pt x="1851" y="10604"/>
                    <a:pt x="2293" y="10689"/>
                    <a:pt x="2713" y="10689"/>
                  </a:cubicBezTo>
                  <a:lnTo>
                    <a:pt x="3512" y="10689"/>
                  </a:lnTo>
                  <a:cubicBezTo>
                    <a:pt x="7191" y="10689"/>
                    <a:pt x="10870" y="8859"/>
                    <a:pt x="13057" y="5874"/>
                  </a:cubicBezTo>
                  <a:cubicBezTo>
                    <a:pt x="14192" y="4381"/>
                    <a:pt x="14550" y="2909"/>
                    <a:pt x="13940" y="1753"/>
                  </a:cubicBezTo>
                  <a:cubicBezTo>
                    <a:pt x="13446" y="608"/>
                    <a:pt x="12026" y="0"/>
                    <a:pt x="10113"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rot="4323690">
              <a:off x="-1135241" y="583618"/>
              <a:ext cx="1964751" cy="928787"/>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rot="4323690">
              <a:off x="-1175255" y="626162"/>
              <a:ext cx="1724022" cy="648108"/>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rot="4323690">
              <a:off x="-1152593" y="613057"/>
              <a:ext cx="1329842" cy="400530"/>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rot="4323690">
              <a:off x="-863160" y="858287"/>
              <a:ext cx="602383" cy="123927"/>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rot="5400000">
              <a:off x="7603127" y="274588"/>
              <a:ext cx="2157848" cy="1257686"/>
            </a:xfrm>
            <a:custGeom>
              <a:avLst/>
              <a:gdLst/>
              <a:ahLst/>
              <a:cxnLst/>
              <a:rect l="l" t="t" r="r" b="b"/>
              <a:pathLst>
                <a:path w="63705" h="37130" extrusionOk="0">
                  <a:moveTo>
                    <a:pt x="61938" y="0"/>
                  </a:moveTo>
                  <a:lnTo>
                    <a:pt x="61413" y="421"/>
                  </a:lnTo>
                  <a:lnTo>
                    <a:pt x="61497" y="610"/>
                  </a:lnTo>
                  <a:cubicBezTo>
                    <a:pt x="62653" y="1998"/>
                    <a:pt x="62990" y="4100"/>
                    <a:pt x="62464" y="6392"/>
                  </a:cubicBezTo>
                  <a:cubicBezTo>
                    <a:pt x="62128" y="8137"/>
                    <a:pt x="61245" y="9882"/>
                    <a:pt x="60362" y="11564"/>
                  </a:cubicBezTo>
                  <a:lnTo>
                    <a:pt x="60025" y="12089"/>
                  </a:lnTo>
                  <a:cubicBezTo>
                    <a:pt x="58533" y="15054"/>
                    <a:pt x="57208" y="18039"/>
                    <a:pt x="56073" y="21109"/>
                  </a:cubicBezTo>
                  <a:lnTo>
                    <a:pt x="55989" y="21277"/>
                  </a:lnTo>
                  <a:cubicBezTo>
                    <a:pt x="55379" y="22938"/>
                    <a:pt x="54769" y="24599"/>
                    <a:pt x="53361" y="25650"/>
                  </a:cubicBezTo>
                  <a:cubicBezTo>
                    <a:pt x="52036" y="26701"/>
                    <a:pt x="50123" y="26890"/>
                    <a:pt x="48273" y="26890"/>
                  </a:cubicBezTo>
                  <a:cubicBezTo>
                    <a:pt x="44951" y="26890"/>
                    <a:pt x="41440" y="26617"/>
                    <a:pt x="38118" y="26281"/>
                  </a:cubicBezTo>
                  <a:lnTo>
                    <a:pt x="38034" y="26281"/>
                  </a:lnTo>
                  <a:cubicBezTo>
                    <a:pt x="34880" y="25923"/>
                    <a:pt x="31537" y="25650"/>
                    <a:pt x="28215" y="25650"/>
                  </a:cubicBezTo>
                  <a:lnTo>
                    <a:pt x="25861" y="25650"/>
                  </a:lnTo>
                  <a:cubicBezTo>
                    <a:pt x="16400" y="26176"/>
                    <a:pt x="7023" y="30128"/>
                    <a:pt x="106" y="36520"/>
                  </a:cubicBezTo>
                  <a:lnTo>
                    <a:pt x="1" y="36604"/>
                  </a:lnTo>
                  <a:lnTo>
                    <a:pt x="442" y="37129"/>
                  </a:lnTo>
                  <a:lnTo>
                    <a:pt x="632" y="37045"/>
                  </a:lnTo>
                  <a:cubicBezTo>
                    <a:pt x="7464" y="30738"/>
                    <a:pt x="16652" y="26890"/>
                    <a:pt x="25861" y="26365"/>
                  </a:cubicBezTo>
                  <a:lnTo>
                    <a:pt x="28215" y="26365"/>
                  </a:lnTo>
                  <a:cubicBezTo>
                    <a:pt x="31453" y="26365"/>
                    <a:pt x="34796" y="26617"/>
                    <a:pt x="38034" y="26974"/>
                  </a:cubicBezTo>
                  <a:cubicBezTo>
                    <a:pt x="41356" y="27227"/>
                    <a:pt x="44867" y="27584"/>
                    <a:pt x="48273" y="27584"/>
                  </a:cubicBezTo>
                  <a:cubicBezTo>
                    <a:pt x="50291" y="27584"/>
                    <a:pt x="52309" y="27416"/>
                    <a:pt x="53802" y="26176"/>
                  </a:cubicBezTo>
                  <a:cubicBezTo>
                    <a:pt x="55295" y="25040"/>
                    <a:pt x="55989" y="23295"/>
                    <a:pt x="56682" y="21550"/>
                  </a:cubicBezTo>
                  <a:lnTo>
                    <a:pt x="56682" y="21361"/>
                  </a:lnTo>
                  <a:cubicBezTo>
                    <a:pt x="57818" y="18291"/>
                    <a:pt x="59226" y="15327"/>
                    <a:pt x="60719" y="12426"/>
                  </a:cubicBezTo>
                  <a:lnTo>
                    <a:pt x="60971" y="11816"/>
                  </a:lnTo>
                  <a:cubicBezTo>
                    <a:pt x="61854" y="10155"/>
                    <a:pt x="62737" y="8410"/>
                    <a:pt x="63179" y="6476"/>
                  </a:cubicBezTo>
                  <a:cubicBezTo>
                    <a:pt x="63705" y="4016"/>
                    <a:pt x="63347" y="1745"/>
                    <a:pt x="62023" y="168"/>
                  </a:cubicBezTo>
                  <a:lnTo>
                    <a:pt x="61938"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rot="5400000">
              <a:off x="7892635" y="344026"/>
              <a:ext cx="1858008" cy="961437"/>
            </a:xfrm>
            <a:custGeom>
              <a:avLst/>
              <a:gdLst/>
              <a:ahLst/>
              <a:cxnLst/>
              <a:rect l="l" t="t" r="r" b="b"/>
              <a:pathLst>
                <a:path w="54853" h="28384" extrusionOk="0">
                  <a:moveTo>
                    <a:pt x="52834" y="0"/>
                  </a:moveTo>
                  <a:lnTo>
                    <a:pt x="52225" y="358"/>
                  </a:lnTo>
                  <a:lnTo>
                    <a:pt x="52393" y="526"/>
                  </a:lnTo>
                  <a:cubicBezTo>
                    <a:pt x="53612" y="2271"/>
                    <a:pt x="54138" y="4731"/>
                    <a:pt x="53802" y="7275"/>
                  </a:cubicBezTo>
                  <a:cubicBezTo>
                    <a:pt x="53528" y="9819"/>
                    <a:pt x="52666" y="12174"/>
                    <a:pt x="51699" y="14192"/>
                  </a:cubicBezTo>
                  <a:cubicBezTo>
                    <a:pt x="50900" y="16042"/>
                    <a:pt x="49933" y="18039"/>
                    <a:pt x="48272" y="19448"/>
                  </a:cubicBezTo>
                  <a:cubicBezTo>
                    <a:pt x="46779" y="20667"/>
                    <a:pt x="44677" y="21466"/>
                    <a:pt x="42238" y="21719"/>
                  </a:cubicBezTo>
                  <a:lnTo>
                    <a:pt x="40472" y="21719"/>
                  </a:lnTo>
                  <a:cubicBezTo>
                    <a:pt x="39169" y="21719"/>
                    <a:pt x="37760" y="21635"/>
                    <a:pt x="36456" y="21550"/>
                  </a:cubicBezTo>
                  <a:cubicBezTo>
                    <a:pt x="36099" y="21550"/>
                    <a:pt x="35742" y="21466"/>
                    <a:pt x="35405" y="21466"/>
                  </a:cubicBezTo>
                  <a:cubicBezTo>
                    <a:pt x="33029" y="21298"/>
                    <a:pt x="30591" y="21193"/>
                    <a:pt x="28131" y="21193"/>
                  </a:cubicBezTo>
                  <a:cubicBezTo>
                    <a:pt x="24367" y="21193"/>
                    <a:pt x="20415" y="21466"/>
                    <a:pt x="16652" y="21908"/>
                  </a:cubicBezTo>
                  <a:cubicBezTo>
                    <a:pt x="11480" y="22518"/>
                    <a:pt x="5004" y="23737"/>
                    <a:pt x="189" y="27690"/>
                  </a:cubicBezTo>
                  <a:lnTo>
                    <a:pt x="0" y="27858"/>
                  </a:lnTo>
                  <a:lnTo>
                    <a:pt x="442" y="28383"/>
                  </a:lnTo>
                  <a:lnTo>
                    <a:pt x="631" y="28215"/>
                  </a:lnTo>
                  <a:cubicBezTo>
                    <a:pt x="5361" y="24347"/>
                    <a:pt x="11669" y="23127"/>
                    <a:pt x="16736" y="22602"/>
                  </a:cubicBezTo>
                  <a:cubicBezTo>
                    <a:pt x="20499" y="22076"/>
                    <a:pt x="24367" y="21908"/>
                    <a:pt x="28131" y="21908"/>
                  </a:cubicBezTo>
                  <a:cubicBezTo>
                    <a:pt x="30591" y="21908"/>
                    <a:pt x="33029" y="21992"/>
                    <a:pt x="35405" y="22160"/>
                  </a:cubicBezTo>
                  <a:cubicBezTo>
                    <a:pt x="35742" y="22160"/>
                    <a:pt x="36099" y="22244"/>
                    <a:pt x="36456" y="22244"/>
                  </a:cubicBezTo>
                  <a:cubicBezTo>
                    <a:pt x="37760" y="22349"/>
                    <a:pt x="39084" y="22434"/>
                    <a:pt x="40472" y="22434"/>
                  </a:cubicBezTo>
                  <a:lnTo>
                    <a:pt x="42238" y="22434"/>
                  </a:lnTo>
                  <a:cubicBezTo>
                    <a:pt x="44866" y="22160"/>
                    <a:pt x="47137" y="21298"/>
                    <a:pt x="48714" y="19974"/>
                  </a:cubicBezTo>
                  <a:cubicBezTo>
                    <a:pt x="50459" y="18481"/>
                    <a:pt x="51510" y="16378"/>
                    <a:pt x="52393" y="14465"/>
                  </a:cubicBezTo>
                  <a:cubicBezTo>
                    <a:pt x="53276" y="12447"/>
                    <a:pt x="54243" y="9987"/>
                    <a:pt x="54495" y="7359"/>
                  </a:cubicBezTo>
                  <a:cubicBezTo>
                    <a:pt x="54853" y="4647"/>
                    <a:pt x="54243" y="2019"/>
                    <a:pt x="52918" y="85"/>
                  </a:cubicBezTo>
                  <a:lnTo>
                    <a:pt x="5283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rot="5400000">
              <a:off x="8280053" y="351156"/>
              <a:ext cx="1572429" cy="721417"/>
            </a:xfrm>
            <a:custGeom>
              <a:avLst/>
              <a:gdLst/>
              <a:ahLst/>
              <a:cxnLst/>
              <a:rect l="l" t="t" r="r" b="b"/>
              <a:pathLst>
                <a:path w="46422" h="21298" extrusionOk="0">
                  <a:moveTo>
                    <a:pt x="31095" y="694"/>
                  </a:moveTo>
                  <a:cubicBezTo>
                    <a:pt x="32062" y="694"/>
                    <a:pt x="32945" y="694"/>
                    <a:pt x="33807" y="799"/>
                  </a:cubicBezTo>
                  <a:cubicBezTo>
                    <a:pt x="37150" y="967"/>
                    <a:pt x="42217" y="1325"/>
                    <a:pt x="44320" y="4563"/>
                  </a:cubicBezTo>
                  <a:cubicBezTo>
                    <a:pt x="45560" y="6476"/>
                    <a:pt x="45728" y="9545"/>
                    <a:pt x="44845" y="12699"/>
                  </a:cubicBezTo>
                  <a:cubicBezTo>
                    <a:pt x="44235" y="14717"/>
                    <a:pt x="43268" y="16378"/>
                    <a:pt x="42133" y="17429"/>
                  </a:cubicBezTo>
                  <a:cubicBezTo>
                    <a:pt x="40031" y="19364"/>
                    <a:pt x="37066" y="19532"/>
                    <a:pt x="34165" y="19721"/>
                  </a:cubicBezTo>
                  <a:cubicBezTo>
                    <a:pt x="33639" y="19805"/>
                    <a:pt x="33114" y="19805"/>
                    <a:pt x="32672" y="19889"/>
                  </a:cubicBezTo>
                  <a:cubicBezTo>
                    <a:pt x="28467" y="20247"/>
                    <a:pt x="24346" y="20499"/>
                    <a:pt x="20499" y="20499"/>
                  </a:cubicBezTo>
                  <a:cubicBezTo>
                    <a:pt x="19805" y="20499"/>
                    <a:pt x="19006" y="20499"/>
                    <a:pt x="18228" y="20583"/>
                  </a:cubicBezTo>
                  <a:lnTo>
                    <a:pt x="14991" y="20583"/>
                  </a:lnTo>
                  <a:cubicBezTo>
                    <a:pt x="12089" y="20583"/>
                    <a:pt x="8410" y="20415"/>
                    <a:pt x="5530" y="18922"/>
                  </a:cubicBezTo>
                  <a:cubicBezTo>
                    <a:pt x="3154" y="17703"/>
                    <a:pt x="1409" y="15159"/>
                    <a:pt x="1052" y="12447"/>
                  </a:cubicBezTo>
                  <a:cubicBezTo>
                    <a:pt x="694" y="10071"/>
                    <a:pt x="1136" y="8242"/>
                    <a:pt x="2376" y="6749"/>
                  </a:cubicBezTo>
                  <a:cubicBezTo>
                    <a:pt x="5004" y="3322"/>
                    <a:pt x="11038" y="2628"/>
                    <a:pt x="15411" y="2103"/>
                  </a:cubicBezTo>
                  <a:cubicBezTo>
                    <a:pt x="16294" y="2019"/>
                    <a:pt x="17261" y="1850"/>
                    <a:pt x="18228" y="1745"/>
                  </a:cubicBezTo>
                  <a:cubicBezTo>
                    <a:pt x="22433" y="1220"/>
                    <a:pt x="26806" y="694"/>
                    <a:pt x="31095" y="694"/>
                  </a:cubicBezTo>
                  <a:close/>
                  <a:moveTo>
                    <a:pt x="31095" y="0"/>
                  </a:moveTo>
                  <a:cubicBezTo>
                    <a:pt x="26806" y="0"/>
                    <a:pt x="22433" y="526"/>
                    <a:pt x="18144" y="1051"/>
                  </a:cubicBezTo>
                  <a:cubicBezTo>
                    <a:pt x="17177" y="1136"/>
                    <a:pt x="16210" y="1325"/>
                    <a:pt x="15327" y="1409"/>
                  </a:cubicBezTo>
                  <a:cubicBezTo>
                    <a:pt x="10786" y="1934"/>
                    <a:pt x="4647" y="2628"/>
                    <a:pt x="1745" y="6308"/>
                  </a:cubicBezTo>
                  <a:cubicBezTo>
                    <a:pt x="526" y="7884"/>
                    <a:pt x="0" y="9987"/>
                    <a:pt x="358" y="12531"/>
                  </a:cubicBezTo>
                  <a:cubicBezTo>
                    <a:pt x="694" y="15516"/>
                    <a:pt x="2628" y="18144"/>
                    <a:pt x="5256" y="19532"/>
                  </a:cubicBezTo>
                  <a:cubicBezTo>
                    <a:pt x="8242" y="21109"/>
                    <a:pt x="12005" y="21298"/>
                    <a:pt x="14991" y="21298"/>
                  </a:cubicBezTo>
                  <a:lnTo>
                    <a:pt x="18228" y="21298"/>
                  </a:lnTo>
                  <a:cubicBezTo>
                    <a:pt x="19006" y="21193"/>
                    <a:pt x="19805" y="21193"/>
                    <a:pt x="20499" y="21193"/>
                  </a:cubicBezTo>
                  <a:cubicBezTo>
                    <a:pt x="24452" y="21193"/>
                    <a:pt x="28467" y="20941"/>
                    <a:pt x="32672" y="20583"/>
                  </a:cubicBezTo>
                  <a:cubicBezTo>
                    <a:pt x="33198" y="20499"/>
                    <a:pt x="33723" y="20499"/>
                    <a:pt x="34249" y="20415"/>
                  </a:cubicBezTo>
                  <a:cubicBezTo>
                    <a:pt x="37234" y="20247"/>
                    <a:pt x="40304" y="19973"/>
                    <a:pt x="42575" y="17955"/>
                  </a:cubicBezTo>
                  <a:cubicBezTo>
                    <a:pt x="43794" y="16820"/>
                    <a:pt x="44845" y="14991"/>
                    <a:pt x="45560" y="12888"/>
                  </a:cubicBezTo>
                  <a:cubicBezTo>
                    <a:pt x="46422" y="9545"/>
                    <a:pt x="46254" y="6308"/>
                    <a:pt x="44845" y="4205"/>
                  </a:cubicBezTo>
                  <a:cubicBezTo>
                    <a:pt x="42575" y="610"/>
                    <a:pt x="37318" y="274"/>
                    <a:pt x="33913" y="84"/>
                  </a:cubicBezTo>
                  <a:cubicBezTo>
                    <a:pt x="33030" y="0"/>
                    <a:pt x="32062" y="0"/>
                    <a:pt x="31095"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rot="5400000">
              <a:off x="8554724" y="510152"/>
              <a:ext cx="999882" cy="430486"/>
            </a:xfrm>
            <a:custGeom>
              <a:avLst/>
              <a:gdLst/>
              <a:ahLst/>
              <a:cxnLst/>
              <a:rect l="l" t="t" r="r" b="b"/>
              <a:pathLst>
                <a:path w="29519" h="12709" extrusionOk="0">
                  <a:moveTo>
                    <a:pt x="20226" y="703"/>
                  </a:moveTo>
                  <a:cubicBezTo>
                    <a:pt x="23485" y="788"/>
                    <a:pt x="25755" y="1418"/>
                    <a:pt x="27059" y="2638"/>
                  </a:cubicBezTo>
                  <a:cubicBezTo>
                    <a:pt x="28383" y="3773"/>
                    <a:pt x="28825" y="5707"/>
                    <a:pt x="28026" y="7452"/>
                  </a:cubicBezTo>
                  <a:cubicBezTo>
                    <a:pt x="27584" y="8588"/>
                    <a:pt x="26807" y="9555"/>
                    <a:pt x="25755" y="10164"/>
                  </a:cubicBezTo>
                  <a:cubicBezTo>
                    <a:pt x="24263" y="11132"/>
                    <a:pt x="22433" y="11216"/>
                    <a:pt x="20667" y="11300"/>
                  </a:cubicBezTo>
                  <a:lnTo>
                    <a:pt x="20226" y="11405"/>
                  </a:lnTo>
                  <a:lnTo>
                    <a:pt x="19805" y="11405"/>
                  </a:lnTo>
                  <a:lnTo>
                    <a:pt x="18649" y="11489"/>
                  </a:lnTo>
                  <a:cubicBezTo>
                    <a:pt x="16547" y="11657"/>
                    <a:pt x="14360" y="11825"/>
                    <a:pt x="12258" y="11930"/>
                  </a:cubicBezTo>
                  <a:lnTo>
                    <a:pt x="11396" y="11930"/>
                  </a:lnTo>
                  <a:cubicBezTo>
                    <a:pt x="10513" y="12015"/>
                    <a:pt x="9630" y="12015"/>
                    <a:pt x="8768" y="12015"/>
                  </a:cubicBezTo>
                  <a:cubicBezTo>
                    <a:pt x="7359" y="12015"/>
                    <a:pt x="6224" y="11930"/>
                    <a:pt x="5257" y="11741"/>
                  </a:cubicBezTo>
                  <a:cubicBezTo>
                    <a:pt x="4374" y="11489"/>
                    <a:pt x="3680" y="11216"/>
                    <a:pt x="3070" y="10879"/>
                  </a:cubicBezTo>
                  <a:cubicBezTo>
                    <a:pt x="1830" y="10080"/>
                    <a:pt x="1052" y="8672"/>
                    <a:pt x="968" y="7200"/>
                  </a:cubicBezTo>
                  <a:cubicBezTo>
                    <a:pt x="694" y="3079"/>
                    <a:pt x="4815" y="2469"/>
                    <a:pt x="8242" y="1944"/>
                  </a:cubicBezTo>
                  <a:lnTo>
                    <a:pt x="8494" y="1944"/>
                  </a:lnTo>
                  <a:cubicBezTo>
                    <a:pt x="8936" y="1839"/>
                    <a:pt x="9461" y="1755"/>
                    <a:pt x="9903" y="1671"/>
                  </a:cubicBezTo>
                  <a:lnTo>
                    <a:pt x="10071" y="1671"/>
                  </a:lnTo>
                  <a:cubicBezTo>
                    <a:pt x="13141" y="1145"/>
                    <a:pt x="16294" y="703"/>
                    <a:pt x="19364" y="703"/>
                  </a:cubicBezTo>
                  <a:close/>
                  <a:moveTo>
                    <a:pt x="19578" y="1"/>
                  </a:moveTo>
                  <a:cubicBezTo>
                    <a:pt x="16319" y="1"/>
                    <a:pt x="13071" y="489"/>
                    <a:pt x="9987" y="977"/>
                  </a:cubicBezTo>
                  <a:lnTo>
                    <a:pt x="8410" y="1229"/>
                  </a:lnTo>
                  <a:lnTo>
                    <a:pt x="8053" y="1229"/>
                  </a:lnTo>
                  <a:cubicBezTo>
                    <a:pt x="4647" y="1755"/>
                    <a:pt x="1" y="2469"/>
                    <a:pt x="253" y="7284"/>
                  </a:cubicBezTo>
                  <a:cubicBezTo>
                    <a:pt x="358" y="8945"/>
                    <a:pt x="1220" y="10522"/>
                    <a:pt x="2629" y="11489"/>
                  </a:cubicBezTo>
                  <a:cubicBezTo>
                    <a:pt x="3322" y="11825"/>
                    <a:pt x="4121" y="12183"/>
                    <a:pt x="5088" y="12351"/>
                  </a:cubicBezTo>
                  <a:cubicBezTo>
                    <a:pt x="6140" y="12624"/>
                    <a:pt x="7275" y="12708"/>
                    <a:pt x="8768" y="12708"/>
                  </a:cubicBezTo>
                  <a:cubicBezTo>
                    <a:pt x="9630" y="12708"/>
                    <a:pt x="10597" y="12708"/>
                    <a:pt x="11396" y="12624"/>
                  </a:cubicBezTo>
                  <a:lnTo>
                    <a:pt x="12258" y="12624"/>
                  </a:lnTo>
                  <a:cubicBezTo>
                    <a:pt x="14444" y="12540"/>
                    <a:pt x="16652" y="12351"/>
                    <a:pt x="18754" y="12183"/>
                  </a:cubicBezTo>
                  <a:lnTo>
                    <a:pt x="19890" y="12099"/>
                  </a:lnTo>
                  <a:cubicBezTo>
                    <a:pt x="19974" y="12099"/>
                    <a:pt x="20142" y="12099"/>
                    <a:pt x="20226" y="12015"/>
                  </a:cubicBezTo>
                  <a:lnTo>
                    <a:pt x="20667" y="12015"/>
                  </a:lnTo>
                  <a:cubicBezTo>
                    <a:pt x="22602" y="11930"/>
                    <a:pt x="24536" y="11825"/>
                    <a:pt x="26113" y="10774"/>
                  </a:cubicBezTo>
                  <a:cubicBezTo>
                    <a:pt x="27248" y="10080"/>
                    <a:pt x="28215" y="9029"/>
                    <a:pt x="28741" y="7726"/>
                  </a:cubicBezTo>
                  <a:cubicBezTo>
                    <a:pt x="29519" y="5623"/>
                    <a:pt x="29077" y="3521"/>
                    <a:pt x="27584" y="2112"/>
                  </a:cubicBezTo>
                  <a:cubicBezTo>
                    <a:pt x="26113" y="788"/>
                    <a:pt x="23653" y="94"/>
                    <a:pt x="20331" y="10"/>
                  </a:cubicBezTo>
                  <a:cubicBezTo>
                    <a:pt x="20080" y="4"/>
                    <a:pt x="19829" y="1"/>
                    <a:pt x="19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rot="5400000">
              <a:off x="8833391" y="655227"/>
              <a:ext cx="424456" cy="146024"/>
            </a:xfrm>
            <a:custGeom>
              <a:avLst/>
              <a:gdLst/>
              <a:ahLst/>
              <a:cxnLst/>
              <a:rect l="l" t="t" r="r" b="b"/>
              <a:pathLst>
                <a:path w="12531" h="4311" extrusionOk="0">
                  <a:moveTo>
                    <a:pt x="8158" y="716"/>
                  </a:moveTo>
                  <a:cubicBezTo>
                    <a:pt x="8852" y="716"/>
                    <a:pt x="9546" y="800"/>
                    <a:pt x="10260" y="884"/>
                  </a:cubicBezTo>
                  <a:cubicBezTo>
                    <a:pt x="11227" y="968"/>
                    <a:pt x="11837" y="1325"/>
                    <a:pt x="11837" y="1851"/>
                  </a:cubicBezTo>
                  <a:cubicBezTo>
                    <a:pt x="11837" y="2377"/>
                    <a:pt x="11038" y="3070"/>
                    <a:pt x="9819" y="3154"/>
                  </a:cubicBezTo>
                  <a:cubicBezTo>
                    <a:pt x="9377" y="3154"/>
                    <a:pt x="8936" y="3154"/>
                    <a:pt x="8494" y="3070"/>
                  </a:cubicBezTo>
                  <a:lnTo>
                    <a:pt x="7443" y="3070"/>
                  </a:lnTo>
                  <a:cubicBezTo>
                    <a:pt x="6665" y="3070"/>
                    <a:pt x="5866" y="3154"/>
                    <a:pt x="5088" y="3344"/>
                  </a:cubicBezTo>
                  <a:cubicBezTo>
                    <a:pt x="4289" y="3428"/>
                    <a:pt x="3512" y="3596"/>
                    <a:pt x="2818" y="3596"/>
                  </a:cubicBezTo>
                  <a:cubicBezTo>
                    <a:pt x="2376" y="3596"/>
                    <a:pt x="1935" y="3512"/>
                    <a:pt x="1493" y="3428"/>
                  </a:cubicBezTo>
                  <a:cubicBezTo>
                    <a:pt x="1136" y="3344"/>
                    <a:pt x="968" y="3260"/>
                    <a:pt x="883" y="3070"/>
                  </a:cubicBezTo>
                  <a:cubicBezTo>
                    <a:pt x="799" y="2818"/>
                    <a:pt x="883" y="2545"/>
                    <a:pt x="1052" y="2377"/>
                  </a:cubicBezTo>
                  <a:cubicBezTo>
                    <a:pt x="1241" y="2103"/>
                    <a:pt x="1577" y="1935"/>
                    <a:pt x="1935" y="1851"/>
                  </a:cubicBezTo>
                  <a:cubicBezTo>
                    <a:pt x="3764" y="1157"/>
                    <a:pt x="5971" y="716"/>
                    <a:pt x="8158" y="716"/>
                  </a:cubicBezTo>
                  <a:close/>
                  <a:moveTo>
                    <a:pt x="8158" y="1"/>
                  </a:moveTo>
                  <a:cubicBezTo>
                    <a:pt x="5866" y="1"/>
                    <a:pt x="3596" y="442"/>
                    <a:pt x="1661" y="1241"/>
                  </a:cubicBezTo>
                  <a:cubicBezTo>
                    <a:pt x="1325" y="1325"/>
                    <a:pt x="883" y="1494"/>
                    <a:pt x="526" y="1935"/>
                  </a:cubicBezTo>
                  <a:cubicBezTo>
                    <a:pt x="190" y="2377"/>
                    <a:pt x="0" y="2986"/>
                    <a:pt x="274" y="3428"/>
                  </a:cubicBezTo>
                  <a:cubicBezTo>
                    <a:pt x="442" y="3680"/>
                    <a:pt x="799" y="3953"/>
                    <a:pt x="1325" y="4122"/>
                  </a:cubicBezTo>
                  <a:cubicBezTo>
                    <a:pt x="1767" y="4206"/>
                    <a:pt x="2292" y="4311"/>
                    <a:pt x="2818" y="4311"/>
                  </a:cubicBezTo>
                  <a:cubicBezTo>
                    <a:pt x="3596" y="4311"/>
                    <a:pt x="4395" y="4122"/>
                    <a:pt x="5172" y="4037"/>
                  </a:cubicBezTo>
                  <a:cubicBezTo>
                    <a:pt x="5971" y="3869"/>
                    <a:pt x="6665" y="3785"/>
                    <a:pt x="7443" y="3785"/>
                  </a:cubicBezTo>
                  <a:lnTo>
                    <a:pt x="8410" y="3785"/>
                  </a:lnTo>
                  <a:cubicBezTo>
                    <a:pt x="8852" y="3869"/>
                    <a:pt x="9377" y="3869"/>
                    <a:pt x="9819" y="3869"/>
                  </a:cubicBezTo>
                  <a:cubicBezTo>
                    <a:pt x="11564" y="3785"/>
                    <a:pt x="12531" y="2734"/>
                    <a:pt x="12531" y="1851"/>
                  </a:cubicBezTo>
                  <a:cubicBezTo>
                    <a:pt x="12531" y="1157"/>
                    <a:pt x="12005" y="358"/>
                    <a:pt x="10344" y="190"/>
                  </a:cubicBezTo>
                  <a:cubicBezTo>
                    <a:pt x="9651" y="106"/>
                    <a:pt x="8936" y="1"/>
                    <a:pt x="815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1"/>
        </a:solidFill>
        <a:effectLst/>
      </p:bgPr>
    </p:bg>
    <p:spTree>
      <p:nvGrpSpPr>
        <p:cNvPr id="1" name="Shape 793"/>
        <p:cNvGrpSpPr/>
        <p:nvPr/>
      </p:nvGrpSpPr>
      <p:grpSpPr>
        <a:xfrm>
          <a:off x="0" y="0"/>
          <a:ext cx="0" cy="0"/>
          <a:chOff x="0" y="0"/>
          <a:chExt cx="0" cy="0"/>
        </a:xfrm>
      </p:grpSpPr>
      <p:pic>
        <p:nvPicPr>
          <p:cNvPr id="794" name="Google Shape;794;p28"/>
          <p:cNvPicPr preferRelativeResize="0"/>
          <p:nvPr/>
        </p:nvPicPr>
        <p:blipFill>
          <a:blip r:embed="rId2">
            <a:alphaModFix amt="60000"/>
          </a:blip>
          <a:stretch>
            <a:fillRect/>
          </a:stretch>
        </p:blipFill>
        <p:spPr>
          <a:xfrm>
            <a:off x="0" y="0"/>
            <a:ext cx="9144003" cy="5143507"/>
          </a:xfrm>
          <a:prstGeom prst="rect">
            <a:avLst/>
          </a:prstGeom>
          <a:noFill/>
          <a:ln>
            <a:noFill/>
          </a:ln>
        </p:spPr>
      </p:pic>
      <p:grpSp>
        <p:nvGrpSpPr>
          <p:cNvPr id="795" name="Google Shape;795;p28"/>
          <p:cNvGrpSpPr/>
          <p:nvPr/>
        </p:nvGrpSpPr>
        <p:grpSpPr>
          <a:xfrm>
            <a:off x="-598034" y="-113725"/>
            <a:ext cx="3029169" cy="5388136"/>
            <a:chOff x="-598034" y="-113725"/>
            <a:chExt cx="3029169" cy="5388136"/>
          </a:xfrm>
        </p:grpSpPr>
        <p:sp>
          <p:nvSpPr>
            <p:cNvPr id="796" name="Google Shape;796;p28"/>
            <p:cNvSpPr/>
            <p:nvPr/>
          </p:nvSpPr>
          <p:spPr>
            <a:xfrm flipH="1">
              <a:off x="-458686" y="-113725"/>
              <a:ext cx="2889821" cy="1609950"/>
            </a:xfrm>
            <a:custGeom>
              <a:avLst/>
              <a:gdLst/>
              <a:ahLst/>
              <a:cxnLst/>
              <a:rect l="l" t="t" r="r" b="b"/>
              <a:pathLst>
                <a:path w="94085" h="64398" extrusionOk="0">
                  <a:moveTo>
                    <a:pt x="48357" y="0"/>
                  </a:moveTo>
                  <a:cubicBezTo>
                    <a:pt x="37067" y="0"/>
                    <a:pt x="27080" y="1682"/>
                    <a:pt x="17787" y="5172"/>
                  </a:cubicBezTo>
                  <a:cubicBezTo>
                    <a:pt x="8768" y="8515"/>
                    <a:pt x="3238" y="13330"/>
                    <a:pt x="1325" y="19364"/>
                  </a:cubicBezTo>
                  <a:cubicBezTo>
                    <a:pt x="442" y="22076"/>
                    <a:pt x="358" y="24893"/>
                    <a:pt x="274" y="27689"/>
                  </a:cubicBezTo>
                  <a:cubicBezTo>
                    <a:pt x="190" y="33639"/>
                    <a:pt x="1" y="39778"/>
                    <a:pt x="1767" y="45728"/>
                  </a:cubicBezTo>
                  <a:cubicBezTo>
                    <a:pt x="2818" y="49155"/>
                    <a:pt x="4563" y="52666"/>
                    <a:pt x="7107" y="56345"/>
                  </a:cubicBezTo>
                  <a:cubicBezTo>
                    <a:pt x="8600" y="58448"/>
                    <a:pt x="10429" y="60887"/>
                    <a:pt x="13057" y="62211"/>
                  </a:cubicBezTo>
                  <a:cubicBezTo>
                    <a:pt x="15327" y="63431"/>
                    <a:pt x="17787" y="63704"/>
                    <a:pt x="20415" y="63872"/>
                  </a:cubicBezTo>
                  <a:cubicBezTo>
                    <a:pt x="23485" y="64124"/>
                    <a:pt x="26723" y="64314"/>
                    <a:pt x="29792" y="64398"/>
                  </a:cubicBezTo>
                  <a:lnTo>
                    <a:pt x="30759" y="64398"/>
                  </a:lnTo>
                  <a:cubicBezTo>
                    <a:pt x="32063" y="64398"/>
                    <a:pt x="33640" y="64314"/>
                    <a:pt x="35048" y="63704"/>
                  </a:cubicBezTo>
                  <a:cubicBezTo>
                    <a:pt x="37151" y="62821"/>
                    <a:pt x="38559" y="60971"/>
                    <a:pt x="39695" y="59583"/>
                  </a:cubicBezTo>
                  <a:lnTo>
                    <a:pt x="53445" y="42322"/>
                  </a:lnTo>
                  <a:cubicBezTo>
                    <a:pt x="55904" y="39253"/>
                    <a:pt x="58343" y="36099"/>
                    <a:pt x="61770" y="34081"/>
                  </a:cubicBezTo>
                  <a:cubicBezTo>
                    <a:pt x="63789" y="32861"/>
                    <a:pt x="66059" y="32167"/>
                    <a:pt x="68162" y="32167"/>
                  </a:cubicBezTo>
                  <a:cubicBezTo>
                    <a:pt x="69738" y="32167"/>
                    <a:pt x="71147" y="32504"/>
                    <a:pt x="72366" y="33219"/>
                  </a:cubicBezTo>
                  <a:cubicBezTo>
                    <a:pt x="73060" y="33555"/>
                    <a:pt x="73670" y="34081"/>
                    <a:pt x="74385" y="34606"/>
                  </a:cubicBezTo>
                  <a:cubicBezTo>
                    <a:pt x="75079" y="35132"/>
                    <a:pt x="75688" y="35657"/>
                    <a:pt x="76487" y="36099"/>
                  </a:cubicBezTo>
                  <a:cubicBezTo>
                    <a:pt x="78148" y="37066"/>
                    <a:pt x="80166" y="37592"/>
                    <a:pt x="82353" y="37592"/>
                  </a:cubicBezTo>
                  <a:cubicBezTo>
                    <a:pt x="86285" y="37592"/>
                    <a:pt x="90489" y="36015"/>
                    <a:pt x="93748" y="34522"/>
                  </a:cubicBezTo>
                  <a:lnTo>
                    <a:pt x="94085" y="34438"/>
                  </a:lnTo>
                  <a:lnTo>
                    <a:pt x="93391" y="32777"/>
                  </a:lnTo>
                  <a:lnTo>
                    <a:pt x="93033" y="32945"/>
                  </a:lnTo>
                  <a:cubicBezTo>
                    <a:pt x="89964" y="34270"/>
                    <a:pt x="85948" y="35847"/>
                    <a:pt x="82353" y="35847"/>
                  </a:cubicBezTo>
                  <a:cubicBezTo>
                    <a:pt x="80419" y="35847"/>
                    <a:pt x="78758" y="35405"/>
                    <a:pt x="77349" y="34606"/>
                  </a:cubicBezTo>
                  <a:cubicBezTo>
                    <a:pt x="76655" y="34165"/>
                    <a:pt x="76130" y="33744"/>
                    <a:pt x="75436" y="33219"/>
                  </a:cubicBezTo>
                  <a:cubicBezTo>
                    <a:pt x="74721" y="32693"/>
                    <a:pt x="74027" y="32062"/>
                    <a:pt x="73249" y="31642"/>
                  </a:cubicBezTo>
                  <a:cubicBezTo>
                    <a:pt x="71757" y="30843"/>
                    <a:pt x="69991" y="30401"/>
                    <a:pt x="68246" y="30401"/>
                  </a:cubicBezTo>
                  <a:cubicBezTo>
                    <a:pt x="64924" y="30401"/>
                    <a:pt x="62212" y="31726"/>
                    <a:pt x="60803" y="32504"/>
                  </a:cubicBezTo>
                  <a:cubicBezTo>
                    <a:pt x="57208" y="34795"/>
                    <a:pt x="54496" y="38201"/>
                    <a:pt x="52036" y="41271"/>
                  </a:cubicBezTo>
                  <a:lnTo>
                    <a:pt x="38370" y="58448"/>
                  </a:lnTo>
                  <a:cubicBezTo>
                    <a:pt x="37235" y="59835"/>
                    <a:pt x="36015" y="61412"/>
                    <a:pt x="34354" y="62127"/>
                  </a:cubicBezTo>
                  <a:cubicBezTo>
                    <a:pt x="33198" y="62548"/>
                    <a:pt x="31979" y="62653"/>
                    <a:pt x="30759" y="62653"/>
                  </a:cubicBezTo>
                  <a:lnTo>
                    <a:pt x="29876" y="62653"/>
                  </a:lnTo>
                  <a:cubicBezTo>
                    <a:pt x="26723" y="62548"/>
                    <a:pt x="23653" y="62379"/>
                    <a:pt x="20499" y="62211"/>
                  </a:cubicBezTo>
                  <a:cubicBezTo>
                    <a:pt x="18145" y="61938"/>
                    <a:pt x="15853" y="61686"/>
                    <a:pt x="13856" y="60634"/>
                  </a:cubicBezTo>
                  <a:cubicBezTo>
                    <a:pt x="11564" y="59499"/>
                    <a:pt x="9903" y="57292"/>
                    <a:pt x="8495" y="55378"/>
                  </a:cubicBezTo>
                  <a:cubicBezTo>
                    <a:pt x="6056" y="51783"/>
                    <a:pt x="4395" y="48461"/>
                    <a:pt x="3428" y="45202"/>
                  </a:cubicBezTo>
                  <a:cubicBezTo>
                    <a:pt x="1767" y="39610"/>
                    <a:pt x="1935" y="33555"/>
                    <a:pt x="2019" y="27689"/>
                  </a:cubicBezTo>
                  <a:cubicBezTo>
                    <a:pt x="2103" y="25061"/>
                    <a:pt x="2187" y="22349"/>
                    <a:pt x="2986" y="19889"/>
                  </a:cubicBezTo>
                  <a:cubicBezTo>
                    <a:pt x="4731" y="14381"/>
                    <a:pt x="9903" y="9987"/>
                    <a:pt x="18397" y="6833"/>
                  </a:cubicBezTo>
                  <a:cubicBezTo>
                    <a:pt x="27522" y="3427"/>
                    <a:pt x="37319" y="1766"/>
                    <a:pt x="48357" y="1766"/>
                  </a:cubicBezTo>
                  <a:cubicBezTo>
                    <a:pt x="57292" y="1766"/>
                    <a:pt x="67110" y="2901"/>
                    <a:pt x="77623" y="5088"/>
                  </a:cubicBezTo>
                  <a:cubicBezTo>
                    <a:pt x="79199" y="5445"/>
                    <a:pt x="81218" y="5887"/>
                    <a:pt x="83236" y="5887"/>
                  </a:cubicBezTo>
                  <a:cubicBezTo>
                    <a:pt x="85507" y="5887"/>
                    <a:pt x="87336" y="5361"/>
                    <a:pt x="88744" y="4205"/>
                  </a:cubicBezTo>
                  <a:lnTo>
                    <a:pt x="89018" y="3953"/>
                  </a:lnTo>
                  <a:lnTo>
                    <a:pt x="87967" y="2628"/>
                  </a:lnTo>
                  <a:lnTo>
                    <a:pt x="87693" y="2817"/>
                  </a:lnTo>
                  <a:cubicBezTo>
                    <a:pt x="86558" y="3679"/>
                    <a:pt x="85149" y="4121"/>
                    <a:pt x="83320" y="4121"/>
                  </a:cubicBezTo>
                  <a:cubicBezTo>
                    <a:pt x="81743" y="4121"/>
                    <a:pt x="80082" y="3869"/>
                    <a:pt x="77980" y="3427"/>
                  </a:cubicBezTo>
                  <a:cubicBezTo>
                    <a:pt x="67363" y="1156"/>
                    <a:pt x="57376" y="0"/>
                    <a:pt x="4835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rot="1189493">
              <a:off x="-74953" y="993515"/>
              <a:ext cx="1496390" cy="1005162"/>
            </a:xfrm>
            <a:custGeom>
              <a:avLst/>
              <a:gdLst/>
              <a:ahLst/>
              <a:cxnLst/>
              <a:rect l="l" t="t" r="r" b="b"/>
              <a:pathLst>
                <a:path w="50123" h="38622" extrusionOk="0">
                  <a:moveTo>
                    <a:pt x="8411" y="694"/>
                  </a:moveTo>
                  <a:cubicBezTo>
                    <a:pt x="12531" y="694"/>
                    <a:pt x="16400" y="3763"/>
                    <a:pt x="19364" y="6391"/>
                  </a:cubicBezTo>
                  <a:cubicBezTo>
                    <a:pt x="23401" y="10071"/>
                    <a:pt x="29099" y="11206"/>
                    <a:pt x="34607" y="12341"/>
                  </a:cubicBezTo>
                  <a:cubicBezTo>
                    <a:pt x="36184" y="12699"/>
                    <a:pt x="37676" y="13035"/>
                    <a:pt x="39085" y="13393"/>
                  </a:cubicBezTo>
                  <a:cubicBezTo>
                    <a:pt x="41629" y="14002"/>
                    <a:pt x="44783" y="14801"/>
                    <a:pt x="46696" y="16904"/>
                  </a:cubicBezTo>
                  <a:cubicBezTo>
                    <a:pt x="47747" y="18123"/>
                    <a:pt x="48462" y="19616"/>
                    <a:pt x="48714" y="21361"/>
                  </a:cubicBezTo>
                  <a:cubicBezTo>
                    <a:pt x="49324" y="25650"/>
                    <a:pt x="47053" y="30380"/>
                    <a:pt x="42933" y="33450"/>
                  </a:cubicBezTo>
                  <a:cubicBezTo>
                    <a:pt x="39611" y="35826"/>
                    <a:pt x="35217" y="37213"/>
                    <a:pt x="29540" y="37739"/>
                  </a:cubicBezTo>
                  <a:cubicBezTo>
                    <a:pt x="28573" y="37844"/>
                    <a:pt x="27606" y="37928"/>
                    <a:pt x="26723" y="37928"/>
                  </a:cubicBezTo>
                  <a:cubicBezTo>
                    <a:pt x="23044" y="37928"/>
                    <a:pt x="20331" y="37129"/>
                    <a:pt x="18313" y="35384"/>
                  </a:cubicBezTo>
                  <a:cubicBezTo>
                    <a:pt x="15601" y="33113"/>
                    <a:pt x="14718" y="29434"/>
                    <a:pt x="13772" y="25839"/>
                  </a:cubicBezTo>
                  <a:cubicBezTo>
                    <a:pt x="13583" y="24956"/>
                    <a:pt x="13330" y="24073"/>
                    <a:pt x="13057" y="23211"/>
                  </a:cubicBezTo>
                  <a:cubicBezTo>
                    <a:pt x="12006" y="19616"/>
                    <a:pt x="9819" y="14612"/>
                    <a:pt x="5530" y="11458"/>
                  </a:cubicBezTo>
                  <a:cubicBezTo>
                    <a:pt x="5173" y="11206"/>
                    <a:pt x="4921" y="11038"/>
                    <a:pt x="4563" y="10764"/>
                  </a:cubicBezTo>
                  <a:cubicBezTo>
                    <a:pt x="2818" y="9629"/>
                    <a:pt x="1052" y="8410"/>
                    <a:pt x="884" y="6476"/>
                  </a:cubicBezTo>
                  <a:cubicBezTo>
                    <a:pt x="716" y="5151"/>
                    <a:pt x="1578" y="3574"/>
                    <a:pt x="3154" y="2523"/>
                  </a:cubicBezTo>
                  <a:cubicBezTo>
                    <a:pt x="4921" y="1304"/>
                    <a:pt x="6666" y="694"/>
                    <a:pt x="8411" y="694"/>
                  </a:cubicBezTo>
                  <a:close/>
                  <a:moveTo>
                    <a:pt x="8411" y="0"/>
                  </a:moveTo>
                  <a:cubicBezTo>
                    <a:pt x="6497" y="0"/>
                    <a:pt x="4563" y="694"/>
                    <a:pt x="2818" y="1913"/>
                  </a:cubicBezTo>
                  <a:cubicBezTo>
                    <a:pt x="968" y="3238"/>
                    <a:pt x="1" y="4899"/>
                    <a:pt x="190" y="6560"/>
                  </a:cubicBezTo>
                  <a:cubicBezTo>
                    <a:pt x="358" y="8746"/>
                    <a:pt x="2292" y="10071"/>
                    <a:pt x="4122" y="11374"/>
                  </a:cubicBezTo>
                  <a:cubicBezTo>
                    <a:pt x="4479" y="11563"/>
                    <a:pt x="4836" y="11816"/>
                    <a:pt x="5089" y="12089"/>
                  </a:cubicBezTo>
                  <a:cubicBezTo>
                    <a:pt x="9294" y="15053"/>
                    <a:pt x="11396" y="19868"/>
                    <a:pt x="12447" y="23379"/>
                  </a:cubicBezTo>
                  <a:cubicBezTo>
                    <a:pt x="12615" y="24262"/>
                    <a:pt x="12889" y="25124"/>
                    <a:pt x="13057" y="26007"/>
                  </a:cubicBezTo>
                  <a:cubicBezTo>
                    <a:pt x="14024" y="29686"/>
                    <a:pt x="14991" y="33450"/>
                    <a:pt x="17872" y="35994"/>
                  </a:cubicBezTo>
                  <a:cubicBezTo>
                    <a:pt x="19974" y="37739"/>
                    <a:pt x="22875" y="38622"/>
                    <a:pt x="26723" y="38622"/>
                  </a:cubicBezTo>
                  <a:cubicBezTo>
                    <a:pt x="27606" y="38622"/>
                    <a:pt x="28573" y="38538"/>
                    <a:pt x="29624" y="38454"/>
                  </a:cubicBezTo>
                  <a:cubicBezTo>
                    <a:pt x="35490" y="37928"/>
                    <a:pt x="39947" y="36519"/>
                    <a:pt x="43374" y="33975"/>
                  </a:cubicBezTo>
                  <a:cubicBezTo>
                    <a:pt x="47747" y="30822"/>
                    <a:pt x="50123" y="25839"/>
                    <a:pt x="49408" y="21277"/>
                  </a:cubicBezTo>
                  <a:cubicBezTo>
                    <a:pt x="49072" y="19342"/>
                    <a:pt x="48357" y="17682"/>
                    <a:pt x="47221" y="16462"/>
                  </a:cubicBezTo>
                  <a:cubicBezTo>
                    <a:pt x="45119" y="14191"/>
                    <a:pt x="41881" y="13308"/>
                    <a:pt x="39253" y="12699"/>
                  </a:cubicBezTo>
                  <a:cubicBezTo>
                    <a:pt x="37845" y="12341"/>
                    <a:pt x="36373" y="11984"/>
                    <a:pt x="34796" y="11732"/>
                  </a:cubicBezTo>
                  <a:cubicBezTo>
                    <a:pt x="29351" y="10596"/>
                    <a:pt x="23758" y="9461"/>
                    <a:pt x="19806" y="5866"/>
                  </a:cubicBezTo>
                  <a:cubicBezTo>
                    <a:pt x="16736" y="3154"/>
                    <a:pt x="12805" y="0"/>
                    <a:pt x="841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rot="1189493">
              <a:off x="402552" y="1447193"/>
              <a:ext cx="737552" cy="408212"/>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flipH="1">
              <a:off x="-351490" y="70225"/>
              <a:ext cx="944793" cy="562950"/>
            </a:xfrm>
            <a:custGeom>
              <a:avLst/>
              <a:gdLst/>
              <a:ahLst/>
              <a:cxnLst/>
              <a:rect l="l" t="t" r="r" b="b"/>
              <a:pathLst>
                <a:path w="30760" h="22518" extrusionOk="0">
                  <a:moveTo>
                    <a:pt x="28909" y="1"/>
                  </a:moveTo>
                  <a:lnTo>
                    <a:pt x="28741" y="106"/>
                  </a:lnTo>
                  <a:cubicBezTo>
                    <a:pt x="26450" y="1241"/>
                    <a:pt x="23737" y="1767"/>
                    <a:pt x="20500" y="1767"/>
                  </a:cubicBezTo>
                  <a:cubicBezTo>
                    <a:pt x="19448" y="1767"/>
                    <a:pt x="18229" y="1683"/>
                    <a:pt x="16989" y="1577"/>
                  </a:cubicBezTo>
                  <a:cubicBezTo>
                    <a:pt x="15412" y="1409"/>
                    <a:pt x="13940" y="1157"/>
                    <a:pt x="12447" y="968"/>
                  </a:cubicBezTo>
                  <a:cubicBezTo>
                    <a:pt x="9903" y="631"/>
                    <a:pt x="7359" y="274"/>
                    <a:pt x="4816" y="190"/>
                  </a:cubicBezTo>
                  <a:lnTo>
                    <a:pt x="4563" y="190"/>
                  </a:lnTo>
                  <a:cubicBezTo>
                    <a:pt x="3428" y="190"/>
                    <a:pt x="2103" y="358"/>
                    <a:pt x="1220" y="1325"/>
                  </a:cubicBezTo>
                  <a:cubicBezTo>
                    <a:pt x="1" y="2545"/>
                    <a:pt x="442" y="4395"/>
                    <a:pt x="695" y="5173"/>
                  </a:cubicBezTo>
                  <a:cubicBezTo>
                    <a:pt x="800" y="5614"/>
                    <a:pt x="968" y="6056"/>
                    <a:pt x="1136" y="6497"/>
                  </a:cubicBezTo>
                  <a:cubicBezTo>
                    <a:pt x="1410" y="7191"/>
                    <a:pt x="1746" y="7885"/>
                    <a:pt x="1851" y="8600"/>
                  </a:cubicBezTo>
                  <a:cubicBezTo>
                    <a:pt x="1935" y="9462"/>
                    <a:pt x="1851" y="10345"/>
                    <a:pt x="1746" y="11144"/>
                  </a:cubicBezTo>
                  <a:cubicBezTo>
                    <a:pt x="1746" y="11564"/>
                    <a:pt x="1662" y="12006"/>
                    <a:pt x="1662" y="12447"/>
                  </a:cubicBezTo>
                  <a:cubicBezTo>
                    <a:pt x="1578" y="13498"/>
                    <a:pt x="1746" y="15348"/>
                    <a:pt x="2986" y="16294"/>
                  </a:cubicBezTo>
                  <a:cubicBezTo>
                    <a:pt x="3680" y="16820"/>
                    <a:pt x="4479" y="17093"/>
                    <a:pt x="5425" y="17093"/>
                  </a:cubicBezTo>
                  <a:cubicBezTo>
                    <a:pt x="5951" y="17093"/>
                    <a:pt x="6582" y="17009"/>
                    <a:pt x="7107" y="16925"/>
                  </a:cubicBezTo>
                  <a:cubicBezTo>
                    <a:pt x="7801" y="16820"/>
                    <a:pt x="8579" y="16820"/>
                    <a:pt x="9210" y="16820"/>
                  </a:cubicBezTo>
                  <a:cubicBezTo>
                    <a:pt x="10871" y="17009"/>
                    <a:pt x="12258" y="18061"/>
                    <a:pt x="13667" y="19112"/>
                  </a:cubicBezTo>
                  <a:cubicBezTo>
                    <a:pt x="14192" y="19448"/>
                    <a:pt x="14634" y="19806"/>
                    <a:pt x="15159" y="20163"/>
                  </a:cubicBezTo>
                  <a:cubicBezTo>
                    <a:pt x="17430" y="21740"/>
                    <a:pt x="20331" y="22518"/>
                    <a:pt x="23212" y="22518"/>
                  </a:cubicBezTo>
                  <a:cubicBezTo>
                    <a:pt x="25840" y="22518"/>
                    <a:pt x="28384" y="21908"/>
                    <a:pt x="30570" y="20604"/>
                  </a:cubicBezTo>
                  <a:lnTo>
                    <a:pt x="30760" y="20499"/>
                  </a:lnTo>
                  <a:lnTo>
                    <a:pt x="30402" y="19890"/>
                  </a:lnTo>
                  <a:lnTo>
                    <a:pt x="30234" y="19974"/>
                  </a:lnTo>
                  <a:cubicBezTo>
                    <a:pt x="28216" y="21214"/>
                    <a:pt x="25756" y="21824"/>
                    <a:pt x="23212" y="21824"/>
                  </a:cubicBezTo>
                  <a:cubicBezTo>
                    <a:pt x="20500" y="21824"/>
                    <a:pt x="17703" y="21025"/>
                    <a:pt x="15517" y="19553"/>
                  </a:cubicBezTo>
                  <a:cubicBezTo>
                    <a:pt x="15075" y="19280"/>
                    <a:pt x="14550" y="18923"/>
                    <a:pt x="14108" y="18586"/>
                  </a:cubicBezTo>
                  <a:cubicBezTo>
                    <a:pt x="12616" y="17451"/>
                    <a:pt x="11123" y="16400"/>
                    <a:pt x="9294" y="16126"/>
                  </a:cubicBezTo>
                  <a:lnTo>
                    <a:pt x="8684" y="16126"/>
                  </a:lnTo>
                  <a:cubicBezTo>
                    <a:pt x="8053" y="16126"/>
                    <a:pt x="7528" y="16210"/>
                    <a:pt x="7002" y="16210"/>
                  </a:cubicBezTo>
                  <a:cubicBezTo>
                    <a:pt x="6476" y="16294"/>
                    <a:pt x="5951" y="16400"/>
                    <a:pt x="5425" y="16400"/>
                  </a:cubicBezTo>
                  <a:cubicBezTo>
                    <a:pt x="4563" y="16400"/>
                    <a:pt x="3954" y="16210"/>
                    <a:pt x="3428" y="15769"/>
                  </a:cubicBezTo>
                  <a:cubicBezTo>
                    <a:pt x="2377" y="14991"/>
                    <a:pt x="2272" y="13330"/>
                    <a:pt x="2377" y="12447"/>
                  </a:cubicBezTo>
                  <a:cubicBezTo>
                    <a:pt x="2377" y="12090"/>
                    <a:pt x="2461" y="11669"/>
                    <a:pt x="2461" y="11228"/>
                  </a:cubicBezTo>
                  <a:cubicBezTo>
                    <a:pt x="2545" y="10345"/>
                    <a:pt x="2629" y="9377"/>
                    <a:pt x="2545" y="8515"/>
                  </a:cubicBezTo>
                  <a:cubicBezTo>
                    <a:pt x="2377" y="7717"/>
                    <a:pt x="2103" y="6939"/>
                    <a:pt x="1851" y="6224"/>
                  </a:cubicBezTo>
                  <a:cubicBezTo>
                    <a:pt x="1662" y="5782"/>
                    <a:pt x="1494" y="5362"/>
                    <a:pt x="1325" y="4920"/>
                  </a:cubicBezTo>
                  <a:cubicBezTo>
                    <a:pt x="1136" y="4311"/>
                    <a:pt x="800" y="2734"/>
                    <a:pt x="1662" y="1767"/>
                  </a:cubicBezTo>
                  <a:cubicBezTo>
                    <a:pt x="2377" y="968"/>
                    <a:pt x="3596" y="884"/>
                    <a:pt x="4479" y="884"/>
                  </a:cubicBezTo>
                  <a:lnTo>
                    <a:pt x="4816" y="884"/>
                  </a:lnTo>
                  <a:cubicBezTo>
                    <a:pt x="7275" y="968"/>
                    <a:pt x="9819" y="1325"/>
                    <a:pt x="12363" y="1683"/>
                  </a:cubicBezTo>
                  <a:cubicBezTo>
                    <a:pt x="13835" y="1851"/>
                    <a:pt x="15328" y="2103"/>
                    <a:pt x="16905" y="2208"/>
                  </a:cubicBezTo>
                  <a:cubicBezTo>
                    <a:pt x="18145" y="2376"/>
                    <a:pt x="19364" y="2460"/>
                    <a:pt x="20500" y="2460"/>
                  </a:cubicBezTo>
                  <a:cubicBezTo>
                    <a:pt x="23822" y="2460"/>
                    <a:pt x="26639" y="1851"/>
                    <a:pt x="29078" y="715"/>
                  </a:cubicBezTo>
                  <a:lnTo>
                    <a:pt x="29183" y="715"/>
                  </a:lnTo>
                  <a:lnTo>
                    <a:pt x="28909"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flipH="1">
              <a:off x="-351490" y="193225"/>
              <a:ext cx="686480" cy="244950"/>
            </a:xfrm>
            <a:custGeom>
              <a:avLst/>
              <a:gdLst/>
              <a:ahLst/>
              <a:cxnLst/>
              <a:rect l="l" t="t" r="r" b="b"/>
              <a:pathLst>
                <a:path w="22350" h="9798" extrusionOk="0">
                  <a:moveTo>
                    <a:pt x="19890" y="0"/>
                  </a:moveTo>
                  <a:lnTo>
                    <a:pt x="19722" y="84"/>
                  </a:lnTo>
                  <a:cubicBezTo>
                    <a:pt x="17430" y="967"/>
                    <a:pt x="14991" y="1388"/>
                    <a:pt x="11732" y="1388"/>
                  </a:cubicBezTo>
                  <a:cubicBezTo>
                    <a:pt x="9735" y="1388"/>
                    <a:pt x="7801" y="1220"/>
                    <a:pt x="5951" y="1052"/>
                  </a:cubicBezTo>
                  <a:lnTo>
                    <a:pt x="4731" y="1052"/>
                  </a:lnTo>
                  <a:cubicBezTo>
                    <a:pt x="2713" y="1052"/>
                    <a:pt x="1409" y="1577"/>
                    <a:pt x="800" y="2712"/>
                  </a:cubicBezTo>
                  <a:cubicBezTo>
                    <a:pt x="1" y="4121"/>
                    <a:pt x="610" y="5782"/>
                    <a:pt x="1578" y="6749"/>
                  </a:cubicBezTo>
                  <a:cubicBezTo>
                    <a:pt x="2629" y="7695"/>
                    <a:pt x="4037" y="8221"/>
                    <a:pt x="5341" y="8578"/>
                  </a:cubicBezTo>
                  <a:cubicBezTo>
                    <a:pt x="8326" y="9377"/>
                    <a:pt x="11207" y="9798"/>
                    <a:pt x="14024" y="9798"/>
                  </a:cubicBezTo>
                  <a:cubicBezTo>
                    <a:pt x="16904" y="9798"/>
                    <a:pt x="19722" y="9377"/>
                    <a:pt x="22160" y="8494"/>
                  </a:cubicBezTo>
                  <a:lnTo>
                    <a:pt x="22350" y="8494"/>
                  </a:lnTo>
                  <a:lnTo>
                    <a:pt x="22160" y="7800"/>
                  </a:lnTo>
                  <a:lnTo>
                    <a:pt x="21992" y="7884"/>
                  </a:lnTo>
                  <a:cubicBezTo>
                    <a:pt x="19585" y="8673"/>
                    <a:pt x="16936" y="9067"/>
                    <a:pt x="14155" y="9067"/>
                  </a:cubicBezTo>
                  <a:cubicBezTo>
                    <a:pt x="11375" y="9067"/>
                    <a:pt x="8463" y="8673"/>
                    <a:pt x="5530" y="7884"/>
                  </a:cubicBezTo>
                  <a:cubicBezTo>
                    <a:pt x="4290" y="7527"/>
                    <a:pt x="2986" y="7086"/>
                    <a:pt x="2103" y="6224"/>
                  </a:cubicBezTo>
                  <a:cubicBezTo>
                    <a:pt x="1325" y="5509"/>
                    <a:pt x="800" y="4121"/>
                    <a:pt x="1409" y="3070"/>
                  </a:cubicBezTo>
                  <a:cubicBezTo>
                    <a:pt x="1935" y="2187"/>
                    <a:pt x="2986" y="1745"/>
                    <a:pt x="4731" y="1745"/>
                  </a:cubicBezTo>
                  <a:lnTo>
                    <a:pt x="5866" y="1745"/>
                  </a:lnTo>
                  <a:cubicBezTo>
                    <a:pt x="7801" y="1914"/>
                    <a:pt x="9735" y="2103"/>
                    <a:pt x="11732" y="2103"/>
                  </a:cubicBezTo>
                  <a:cubicBezTo>
                    <a:pt x="15075" y="2103"/>
                    <a:pt x="17619" y="1661"/>
                    <a:pt x="19974" y="694"/>
                  </a:cubicBezTo>
                  <a:lnTo>
                    <a:pt x="20142" y="610"/>
                  </a:lnTo>
                  <a:lnTo>
                    <a:pt x="19890"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flipH="1">
              <a:off x="738554" y="46575"/>
              <a:ext cx="1514987" cy="1230475"/>
            </a:xfrm>
            <a:custGeom>
              <a:avLst/>
              <a:gdLst/>
              <a:ahLst/>
              <a:cxnLst/>
              <a:rect l="l" t="t" r="r" b="b"/>
              <a:pathLst>
                <a:path w="49324" h="49219" extrusionOk="0">
                  <a:moveTo>
                    <a:pt x="33639" y="694"/>
                  </a:moveTo>
                  <a:cubicBezTo>
                    <a:pt x="40136" y="694"/>
                    <a:pt x="44425" y="3154"/>
                    <a:pt x="46864" y="8053"/>
                  </a:cubicBezTo>
                  <a:cubicBezTo>
                    <a:pt x="48356" y="11038"/>
                    <a:pt x="48630" y="14718"/>
                    <a:pt x="47663" y="18481"/>
                  </a:cubicBezTo>
                  <a:cubicBezTo>
                    <a:pt x="46969" y="21445"/>
                    <a:pt x="45476" y="24515"/>
                    <a:pt x="43016" y="28110"/>
                  </a:cubicBezTo>
                  <a:cubicBezTo>
                    <a:pt x="40661" y="31621"/>
                    <a:pt x="37760" y="35111"/>
                    <a:pt x="33829" y="39148"/>
                  </a:cubicBezTo>
                  <a:cubicBezTo>
                    <a:pt x="30843" y="42302"/>
                    <a:pt x="28131" y="44761"/>
                    <a:pt x="24977" y="46506"/>
                  </a:cubicBezTo>
                  <a:cubicBezTo>
                    <a:pt x="22502" y="47808"/>
                    <a:pt x="19866" y="48509"/>
                    <a:pt x="17393" y="48509"/>
                  </a:cubicBezTo>
                  <a:cubicBezTo>
                    <a:pt x="16191" y="48509"/>
                    <a:pt x="15027" y="48343"/>
                    <a:pt x="13940" y="47999"/>
                  </a:cubicBezTo>
                  <a:cubicBezTo>
                    <a:pt x="10702" y="47032"/>
                    <a:pt x="7632" y="44404"/>
                    <a:pt x="5698" y="40725"/>
                  </a:cubicBezTo>
                  <a:cubicBezTo>
                    <a:pt x="3764" y="37319"/>
                    <a:pt x="2986" y="33366"/>
                    <a:pt x="2292" y="29687"/>
                  </a:cubicBezTo>
                  <a:cubicBezTo>
                    <a:pt x="1325" y="23905"/>
                    <a:pt x="799" y="17430"/>
                    <a:pt x="4037" y="12342"/>
                  </a:cubicBezTo>
                  <a:cubicBezTo>
                    <a:pt x="7023" y="7885"/>
                    <a:pt x="12363" y="5677"/>
                    <a:pt x="16126" y="4458"/>
                  </a:cubicBezTo>
                  <a:cubicBezTo>
                    <a:pt x="20688" y="2965"/>
                    <a:pt x="27416" y="694"/>
                    <a:pt x="33639" y="694"/>
                  </a:cubicBezTo>
                  <a:close/>
                  <a:moveTo>
                    <a:pt x="33639" y="0"/>
                  </a:moveTo>
                  <a:cubicBezTo>
                    <a:pt x="27332" y="0"/>
                    <a:pt x="20499" y="2271"/>
                    <a:pt x="15958" y="3764"/>
                  </a:cubicBezTo>
                  <a:cubicBezTo>
                    <a:pt x="12005" y="5067"/>
                    <a:pt x="6497" y="7254"/>
                    <a:pt x="3427" y="11984"/>
                  </a:cubicBezTo>
                  <a:cubicBezTo>
                    <a:pt x="0" y="17240"/>
                    <a:pt x="610" y="23905"/>
                    <a:pt x="1661" y="29771"/>
                  </a:cubicBezTo>
                  <a:cubicBezTo>
                    <a:pt x="2292" y="33534"/>
                    <a:pt x="3154" y="37487"/>
                    <a:pt x="5004" y="40998"/>
                  </a:cubicBezTo>
                  <a:cubicBezTo>
                    <a:pt x="7107" y="44846"/>
                    <a:pt x="10260" y="47642"/>
                    <a:pt x="13750" y="48693"/>
                  </a:cubicBezTo>
                  <a:cubicBezTo>
                    <a:pt x="14907" y="49050"/>
                    <a:pt x="16126" y="49219"/>
                    <a:pt x="17345" y="49219"/>
                  </a:cubicBezTo>
                  <a:cubicBezTo>
                    <a:pt x="19974" y="49219"/>
                    <a:pt x="22686" y="48441"/>
                    <a:pt x="25314" y="47116"/>
                  </a:cubicBezTo>
                  <a:cubicBezTo>
                    <a:pt x="28572" y="45371"/>
                    <a:pt x="31285" y="42827"/>
                    <a:pt x="34354" y="39674"/>
                  </a:cubicBezTo>
                  <a:cubicBezTo>
                    <a:pt x="38286" y="35553"/>
                    <a:pt x="41271" y="31958"/>
                    <a:pt x="43626" y="28468"/>
                  </a:cubicBezTo>
                  <a:cubicBezTo>
                    <a:pt x="46086" y="24872"/>
                    <a:pt x="47578" y="21719"/>
                    <a:pt x="48356" y="18649"/>
                  </a:cubicBezTo>
                  <a:cubicBezTo>
                    <a:pt x="49323" y="14718"/>
                    <a:pt x="49071" y="10849"/>
                    <a:pt x="47494" y="7780"/>
                  </a:cubicBezTo>
                  <a:cubicBezTo>
                    <a:pt x="44950" y="2629"/>
                    <a:pt x="40304" y="0"/>
                    <a:pt x="33639"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flipH="1">
              <a:off x="923889" y="201625"/>
              <a:ext cx="1149478" cy="906700"/>
            </a:xfrm>
            <a:custGeom>
              <a:avLst/>
              <a:gdLst/>
              <a:ahLst/>
              <a:cxnLst/>
              <a:rect l="l" t="t" r="r" b="b"/>
              <a:pathLst>
                <a:path w="37424" h="36268" extrusionOk="0">
                  <a:moveTo>
                    <a:pt x="24451" y="716"/>
                  </a:moveTo>
                  <a:cubicBezTo>
                    <a:pt x="28740" y="716"/>
                    <a:pt x="32167" y="2208"/>
                    <a:pt x="34438" y="5089"/>
                  </a:cubicBezTo>
                  <a:cubicBezTo>
                    <a:pt x="36183" y="7359"/>
                    <a:pt x="36709" y="9903"/>
                    <a:pt x="35847" y="12720"/>
                  </a:cubicBezTo>
                  <a:cubicBezTo>
                    <a:pt x="34964" y="15517"/>
                    <a:pt x="33219" y="18229"/>
                    <a:pt x="31642" y="20499"/>
                  </a:cubicBezTo>
                  <a:cubicBezTo>
                    <a:pt x="29623" y="23128"/>
                    <a:pt x="27437" y="25861"/>
                    <a:pt x="24893" y="28573"/>
                  </a:cubicBezTo>
                  <a:cubicBezTo>
                    <a:pt x="22959" y="30591"/>
                    <a:pt x="20856" y="32588"/>
                    <a:pt x="18396" y="33997"/>
                  </a:cubicBezTo>
                  <a:cubicBezTo>
                    <a:pt x="16483" y="35048"/>
                    <a:pt x="14549" y="35574"/>
                    <a:pt x="12615" y="35574"/>
                  </a:cubicBezTo>
                  <a:cubicBezTo>
                    <a:pt x="11837" y="35574"/>
                    <a:pt x="11038" y="35490"/>
                    <a:pt x="10344" y="35322"/>
                  </a:cubicBezTo>
                  <a:cubicBezTo>
                    <a:pt x="7884" y="34607"/>
                    <a:pt x="5614" y="32778"/>
                    <a:pt x="4121" y="30150"/>
                  </a:cubicBezTo>
                  <a:cubicBezTo>
                    <a:pt x="2733" y="27606"/>
                    <a:pt x="2103" y="24704"/>
                    <a:pt x="1682" y="22076"/>
                  </a:cubicBezTo>
                  <a:cubicBezTo>
                    <a:pt x="1682" y="21824"/>
                    <a:pt x="1577" y="21551"/>
                    <a:pt x="1577" y="21214"/>
                  </a:cubicBezTo>
                  <a:cubicBezTo>
                    <a:pt x="1051" y="17977"/>
                    <a:pt x="799" y="13141"/>
                    <a:pt x="3154" y="9462"/>
                  </a:cubicBezTo>
                  <a:cubicBezTo>
                    <a:pt x="4836" y="6939"/>
                    <a:pt x="7548" y="5089"/>
                    <a:pt x="11921" y="3512"/>
                  </a:cubicBezTo>
                  <a:cubicBezTo>
                    <a:pt x="15075" y="2292"/>
                    <a:pt x="19889" y="716"/>
                    <a:pt x="24451" y="716"/>
                  </a:cubicBezTo>
                  <a:close/>
                  <a:moveTo>
                    <a:pt x="24451" y="1"/>
                  </a:moveTo>
                  <a:cubicBezTo>
                    <a:pt x="19805" y="1"/>
                    <a:pt x="14906" y="1578"/>
                    <a:pt x="11669" y="2818"/>
                  </a:cubicBezTo>
                  <a:cubicBezTo>
                    <a:pt x="7191" y="4479"/>
                    <a:pt x="4310" y="6413"/>
                    <a:pt x="2544" y="9041"/>
                  </a:cubicBezTo>
                  <a:cubicBezTo>
                    <a:pt x="0" y="12973"/>
                    <a:pt x="358" y="17977"/>
                    <a:pt x="883" y="21382"/>
                  </a:cubicBezTo>
                  <a:cubicBezTo>
                    <a:pt x="883" y="21656"/>
                    <a:pt x="967" y="21908"/>
                    <a:pt x="967" y="22266"/>
                  </a:cubicBezTo>
                  <a:cubicBezTo>
                    <a:pt x="1409" y="24894"/>
                    <a:pt x="2019" y="27858"/>
                    <a:pt x="3511" y="30486"/>
                  </a:cubicBezTo>
                  <a:cubicBezTo>
                    <a:pt x="5088" y="33303"/>
                    <a:pt x="7548" y="35217"/>
                    <a:pt x="10176" y="35931"/>
                  </a:cubicBezTo>
                  <a:cubicBezTo>
                    <a:pt x="10954" y="36184"/>
                    <a:pt x="11753" y="36268"/>
                    <a:pt x="12615" y="36268"/>
                  </a:cubicBezTo>
                  <a:cubicBezTo>
                    <a:pt x="14633" y="36268"/>
                    <a:pt x="16736" y="35658"/>
                    <a:pt x="18754" y="34607"/>
                  </a:cubicBezTo>
                  <a:cubicBezTo>
                    <a:pt x="21298" y="33114"/>
                    <a:pt x="23400" y="31117"/>
                    <a:pt x="25335" y="29098"/>
                  </a:cubicBezTo>
                  <a:cubicBezTo>
                    <a:pt x="27963" y="26281"/>
                    <a:pt x="30233" y="23569"/>
                    <a:pt x="32167" y="20857"/>
                  </a:cubicBezTo>
                  <a:cubicBezTo>
                    <a:pt x="33828" y="18586"/>
                    <a:pt x="35573" y="15874"/>
                    <a:pt x="36456" y="12973"/>
                  </a:cubicBezTo>
                  <a:cubicBezTo>
                    <a:pt x="37423" y="9903"/>
                    <a:pt x="36898" y="7107"/>
                    <a:pt x="34964" y="4647"/>
                  </a:cubicBezTo>
                  <a:cubicBezTo>
                    <a:pt x="32504" y="1578"/>
                    <a:pt x="29014" y="1"/>
                    <a:pt x="24451"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flipH="1">
              <a:off x="1115028" y="342350"/>
              <a:ext cx="780775" cy="597775"/>
            </a:xfrm>
            <a:custGeom>
              <a:avLst/>
              <a:gdLst/>
              <a:ahLst/>
              <a:cxnLst/>
              <a:rect l="l" t="t" r="r" b="b"/>
              <a:pathLst>
                <a:path w="25420" h="23911" extrusionOk="0">
                  <a:moveTo>
                    <a:pt x="16925" y="679"/>
                  </a:moveTo>
                  <a:cubicBezTo>
                    <a:pt x="19196" y="679"/>
                    <a:pt x="20857" y="1310"/>
                    <a:pt x="22076" y="2613"/>
                  </a:cubicBezTo>
                  <a:lnTo>
                    <a:pt x="22076" y="2697"/>
                  </a:lnTo>
                  <a:lnTo>
                    <a:pt x="22266" y="2781"/>
                  </a:lnTo>
                  <a:cubicBezTo>
                    <a:pt x="23233" y="3055"/>
                    <a:pt x="23927" y="3580"/>
                    <a:pt x="24284" y="4274"/>
                  </a:cubicBezTo>
                  <a:cubicBezTo>
                    <a:pt x="24620" y="5157"/>
                    <a:pt x="24536" y="6208"/>
                    <a:pt x="24011" y="7617"/>
                  </a:cubicBezTo>
                  <a:cubicBezTo>
                    <a:pt x="23233" y="9614"/>
                    <a:pt x="21551" y="11717"/>
                    <a:pt x="20247" y="13399"/>
                  </a:cubicBezTo>
                  <a:cubicBezTo>
                    <a:pt x="18923" y="15060"/>
                    <a:pt x="17535" y="16889"/>
                    <a:pt x="15958" y="18550"/>
                  </a:cubicBezTo>
                  <a:cubicBezTo>
                    <a:pt x="14718" y="19790"/>
                    <a:pt x="13499" y="21094"/>
                    <a:pt x="11922" y="22061"/>
                  </a:cubicBezTo>
                  <a:cubicBezTo>
                    <a:pt x="10702" y="22755"/>
                    <a:pt x="9210" y="23196"/>
                    <a:pt x="7885" y="23196"/>
                  </a:cubicBezTo>
                  <a:cubicBezTo>
                    <a:pt x="7549" y="23196"/>
                    <a:pt x="7191" y="23196"/>
                    <a:pt x="6834" y="23112"/>
                  </a:cubicBezTo>
                  <a:cubicBezTo>
                    <a:pt x="5173" y="22755"/>
                    <a:pt x="3680" y="21703"/>
                    <a:pt x="2734" y="20232"/>
                  </a:cubicBezTo>
                  <a:cubicBezTo>
                    <a:pt x="1683" y="18550"/>
                    <a:pt x="1325" y="16637"/>
                    <a:pt x="1157" y="15144"/>
                  </a:cubicBezTo>
                  <a:cubicBezTo>
                    <a:pt x="1157" y="14976"/>
                    <a:pt x="1052" y="14786"/>
                    <a:pt x="1052" y="14618"/>
                  </a:cubicBezTo>
                  <a:cubicBezTo>
                    <a:pt x="716" y="11380"/>
                    <a:pt x="1157" y="9005"/>
                    <a:pt x="2377" y="7176"/>
                  </a:cubicBezTo>
                  <a:cubicBezTo>
                    <a:pt x="3344" y="5599"/>
                    <a:pt x="5089" y="4274"/>
                    <a:pt x="7717" y="3139"/>
                  </a:cubicBezTo>
                  <a:cubicBezTo>
                    <a:pt x="11312" y="1478"/>
                    <a:pt x="14466" y="679"/>
                    <a:pt x="16925" y="679"/>
                  </a:cubicBezTo>
                  <a:close/>
                  <a:moveTo>
                    <a:pt x="16908" y="1"/>
                  </a:moveTo>
                  <a:cubicBezTo>
                    <a:pt x="14318" y="1"/>
                    <a:pt x="11137" y="811"/>
                    <a:pt x="7465" y="2445"/>
                  </a:cubicBezTo>
                  <a:cubicBezTo>
                    <a:pt x="5698" y="3223"/>
                    <a:pt x="3260" y="4547"/>
                    <a:pt x="1767" y="6734"/>
                  </a:cubicBezTo>
                  <a:cubicBezTo>
                    <a:pt x="442" y="8752"/>
                    <a:pt x="1" y="11296"/>
                    <a:pt x="358" y="14618"/>
                  </a:cubicBezTo>
                  <a:cubicBezTo>
                    <a:pt x="358" y="14870"/>
                    <a:pt x="442" y="15060"/>
                    <a:pt x="442" y="15228"/>
                  </a:cubicBezTo>
                  <a:cubicBezTo>
                    <a:pt x="632" y="16805"/>
                    <a:pt x="1052" y="18823"/>
                    <a:pt x="2103" y="20568"/>
                  </a:cubicBezTo>
                  <a:cubicBezTo>
                    <a:pt x="3155" y="22229"/>
                    <a:pt x="4836" y="23469"/>
                    <a:pt x="6666" y="23806"/>
                  </a:cubicBezTo>
                  <a:cubicBezTo>
                    <a:pt x="7107" y="23911"/>
                    <a:pt x="7465" y="23911"/>
                    <a:pt x="7885" y="23911"/>
                  </a:cubicBezTo>
                  <a:cubicBezTo>
                    <a:pt x="9378" y="23911"/>
                    <a:pt x="10870" y="23469"/>
                    <a:pt x="12279" y="22586"/>
                  </a:cubicBezTo>
                  <a:cubicBezTo>
                    <a:pt x="13856" y="21703"/>
                    <a:pt x="15244" y="20316"/>
                    <a:pt x="16484" y="18991"/>
                  </a:cubicBezTo>
                  <a:cubicBezTo>
                    <a:pt x="18061" y="17330"/>
                    <a:pt x="19448" y="15501"/>
                    <a:pt x="20773" y="13819"/>
                  </a:cubicBezTo>
                  <a:lnTo>
                    <a:pt x="20857" y="13819"/>
                  </a:lnTo>
                  <a:cubicBezTo>
                    <a:pt x="22182" y="12074"/>
                    <a:pt x="23842" y="9972"/>
                    <a:pt x="24704" y="7869"/>
                  </a:cubicBezTo>
                  <a:cubicBezTo>
                    <a:pt x="25335" y="6293"/>
                    <a:pt x="25419" y="4989"/>
                    <a:pt x="24894" y="4022"/>
                  </a:cubicBezTo>
                  <a:cubicBezTo>
                    <a:pt x="24536" y="3139"/>
                    <a:pt x="23653" y="2529"/>
                    <a:pt x="22518" y="2088"/>
                  </a:cubicBezTo>
                  <a:cubicBezTo>
                    <a:pt x="21212" y="700"/>
                    <a:pt x="19315" y="1"/>
                    <a:pt x="16908"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flipH="1">
              <a:off x="1290042" y="472325"/>
              <a:ext cx="433327" cy="301200"/>
            </a:xfrm>
            <a:custGeom>
              <a:avLst/>
              <a:gdLst/>
              <a:ahLst/>
              <a:cxnLst/>
              <a:rect l="l" t="t" r="r" b="b"/>
              <a:pathLst>
                <a:path w="14108" h="12048" extrusionOk="0">
                  <a:moveTo>
                    <a:pt x="10954" y="652"/>
                  </a:moveTo>
                  <a:cubicBezTo>
                    <a:pt x="12005" y="652"/>
                    <a:pt x="12699" y="925"/>
                    <a:pt x="12783" y="1367"/>
                  </a:cubicBezTo>
                  <a:cubicBezTo>
                    <a:pt x="13309" y="2586"/>
                    <a:pt x="10071" y="5740"/>
                    <a:pt x="9020" y="6791"/>
                  </a:cubicBezTo>
                  <a:cubicBezTo>
                    <a:pt x="8578" y="7317"/>
                    <a:pt x="8053" y="7842"/>
                    <a:pt x="7632" y="8368"/>
                  </a:cubicBezTo>
                  <a:cubicBezTo>
                    <a:pt x="7001" y="9146"/>
                    <a:pt x="6392" y="9945"/>
                    <a:pt x="5614" y="10554"/>
                  </a:cubicBezTo>
                  <a:cubicBezTo>
                    <a:pt x="4899" y="11080"/>
                    <a:pt x="4037" y="11353"/>
                    <a:pt x="3154" y="11353"/>
                  </a:cubicBezTo>
                  <a:cubicBezTo>
                    <a:pt x="2628" y="11353"/>
                    <a:pt x="1935" y="11248"/>
                    <a:pt x="1409" y="10639"/>
                  </a:cubicBezTo>
                  <a:cubicBezTo>
                    <a:pt x="968" y="10113"/>
                    <a:pt x="694" y="9335"/>
                    <a:pt x="799" y="8368"/>
                  </a:cubicBezTo>
                  <a:cubicBezTo>
                    <a:pt x="883" y="3637"/>
                    <a:pt x="6308" y="1094"/>
                    <a:pt x="10155" y="736"/>
                  </a:cubicBezTo>
                  <a:cubicBezTo>
                    <a:pt x="10428" y="736"/>
                    <a:pt x="10681" y="652"/>
                    <a:pt x="10954" y="652"/>
                  </a:cubicBezTo>
                  <a:close/>
                  <a:moveTo>
                    <a:pt x="10978" y="0"/>
                  </a:moveTo>
                  <a:cubicBezTo>
                    <a:pt x="10698" y="0"/>
                    <a:pt x="10396" y="14"/>
                    <a:pt x="10071" y="42"/>
                  </a:cubicBezTo>
                  <a:cubicBezTo>
                    <a:pt x="5950" y="400"/>
                    <a:pt x="169" y="3196"/>
                    <a:pt x="84" y="8368"/>
                  </a:cubicBezTo>
                  <a:cubicBezTo>
                    <a:pt x="0" y="9503"/>
                    <a:pt x="274" y="10470"/>
                    <a:pt x="883" y="11080"/>
                  </a:cubicBezTo>
                  <a:cubicBezTo>
                    <a:pt x="1409" y="11690"/>
                    <a:pt x="2187" y="12047"/>
                    <a:pt x="3154" y="12047"/>
                  </a:cubicBezTo>
                  <a:cubicBezTo>
                    <a:pt x="4121" y="12047"/>
                    <a:pt x="5172" y="11690"/>
                    <a:pt x="6055" y="11080"/>
                  </a:cubicBezTo>
                  <a:cubicBezTo>
                    <a:pt x="6833" y="10470"/>
                    <a:pt x="7527" y="9587"/>
                    <a:pt x="8242" y="8809"/>
                  </a:cubicBezTo>
                  <a:cubicBezTo>
                    <a:pt x="8578" y="8284"/>
                    <a:pt x="9020" y="7758"/>
                    <a:pt x="9545" y="7317"/>
                  </a:cubicBezTo>
                  <a:cubicBezTo>
                    <a:pt x="11921" y="4941"/>
                    <a:pt x="14108" y="2502"/>
                    <a:pt x="13498" y="1009"/>
                  </a:cubicBezTo>
                  <a:cubicBezTo>
                    <a:pt x="13201" y="345"/>
                    <a:pt x="12364" y="0"/>
                    <a:pt x="10978"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rot="-6890607">
              <a:off x="611192" y="1473499"/>
              <a:ext cx="320262" cy="318954"/>
            </a:xfrm>
            <a:custGeom>
              <a:avLst/>
              <a:gdLst/>
              <a:ahLst/>
              <a:cxnLst/>
              <a:rect l="l" t="t" r="r" b="b"/>
              <a:pathLst>
                <a:path w="14108" h="12048" extrusionOk="0">
                  <a:moveTo>
                    <a:pt x="10954" y="652"/>
                  </a:moveTo>
                  <a:cubicBezTo>
                    <a:pt x="12005" y="652"/>
                    <a:pt x="12699" y="925"/>
                    <a:pt x="12783" y="1367"/>
                  </a:cubicBezTo>
                  <a:cubicBezTo>
                    <a:pt x="13309" y="2586"/>
                    <a:pt x="10071" y="5740"/>
                    <a:pt x="9020" y="6791"/>
                  </a:cubicBezTo>
                  <a:cubicBezTo>
                    <a:pt x="8578" y="7317"/>
                    <a:pt x="8053" y="7842"/>
                    <a:pt x="7632" y="8368"/>
                  </a:cubicBezTo>
                  <a:cubicBezTo>
                    <a:pt x="7001" y="9146"/>
                    <a:pt x="6392" y="9945"/>
                    <a:pt x="5614" y="10554"/>
                  </a:cubicBezTo>
                  <a:cubicBezTo>
                    <a:pt x="4899" y="11080"/>
                    <a:pt x="4037" y="11353"/>
                    <a:pt x="3154" y="11353"/>
                  </a:cubicBezTo>
                  <a:cubicBezTo>
                    <a:pt x="2628" y="11353"/>
                    <a:pt x="1935" y="11248"/>
                    <a:pt x="1409" y="10639"/>
                  </a:cubicBezTo>
                  <a:cubicBezTo>
                    <a:pt x="968" y="10113"/>
                    <a:pt x="694" y="9335"/>
                    <a:pt x="799" y="8368"/>
                  </a:cubicBezTo>
                  <a:cubicBezTo>
                    <a:pt x="883" y="3637"/>
                    <a:pt x="6308" y="1094"/>
                    <a:pt x="10155" y="736"/>
                  </a:cubicBezTo>
                  <a:cubicBezTo>
                    <a:pt x="10428" y="736"/>
                    <a:pt x="10681" y="652"/>
                    <a:pt x="10954" y="652"/>
                  </a:cubicBezTo>
                  <a:close/>
                  <a:moveTo>
                    <a:pt x="10978" y="0"/>
                  </a:moveTo>
                  <a:cubicBezTo>
                    <a:pt x="10698" y="0"/>
                    <a:pt x="10396" y="14"/>
                    <a:pt x="10071" y="42"/>
                  </a:cubicBezTo>
                  <a:cubicBezTo>
                    <a:pt x="5950" y="400"/>
                    <a:pt x="169" y="3196"/>
                    <a:pt x="84" y="8368"/>
                  </a:cubicBezTo>
                  <a:cubicBezTo>
                    <a:pt x="0" y="9503"/>
                    <a:pt x="274" y="10470"/>
                    <a:pt x="883" y="11080"/>
                  </a:cubicBezTo>
                  <a:cubicBezTo>
                    <a:pt x="1409" y="11690"/>
                    <a:pt x="2187" y="12047"/>
                    <a:pt x="3154" y="12047"/>
                  </a:cubicBezTo>
                  <a:cubicBezTo>
                    <a:pt x="4121" y="12047"/>
                    <a:pt x="5172" y="11690"/>
                    <a:pt x="6055" y="11080"/>
                  </a:cubicBezTo>
                  <a:cubicBezTo>
                    <a:pt x="6833" y="10470"/>
                    <a:pt x="7527" y="9587"/>
                    <a:pt x="8242" y="8809"/>
                  </a:cubicBezTo>
                  <a:cubicBezTo>
                    <a:pt x="8578" y="8284"/>
                    <a:pt x="9020" y="7758"/>
                    <a:pt x="9545" y="7317"/>
                  </a:cubicBezTo>
                  <a:cubicBezTo>
                    <a:pt x="11921" y="4941"/>
                    <a:pt x="14108" y="2502"/>
                    <a:pt x="13498" y="1009"/>
                  </a:cubicBezTo>
                  <a:cubicBezTo>
                    <a:pt x="13201" y="345"/>
                    <a:pt x="12364" y="0"/>
                    <a:pt x="10978"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151811" y="3693225"/>
              <a:ext cx="2509478" cy="1581186"/>
            </a:xfrm>
            <a:custGeom>
              <a:avLst/>
              <a:gdLst/>
              <a:ahLst/>
              <a:cxnLst/>
              <a:rect l="l" t="t" r="r" b="b"/>
              <a:pathLst>
                <a:path w="91204" h="76046" extrusionOk="0">
                  <a:moveTo>
                    <a:pt x="59751" y="1"/>
                  </a:moveTo>
                  <a:cubicBezTo>
                    <a:pt x="57817" y="1"/>
                    <a:pt x="55820" y="358"/>
                    <a:pt x="53969" y="695"/>
                  </a:cubicBezTo>
                  <a:cubicBezTo>
                    <a:pt x="53086" y="884"/>
                    <a:pt x="52224" y="968"/>
                    <a:pt x="51341" y="1136"/>
                  </a:cubicBezTo>
                  <a:cubicBezTo>
                    <a:pt x="47578" y="1662"/>
                    <a:pt x="43815" y="2461"/>
                    <a:pt x="40135" y="3596"/>
                  </a:cubicBezTo>
                  <a:cubicBezTo>
                    <a:pt x="32777" y="5782"/>
                    <a:pt x="25860" y="9104"/>
                    <a:pt x="19637" y="13498"/>
                  </a:cubicBezTo>
                  <a:cubicBezTo>
                    <a:pt x="19279" y="13667"/>
                    <a:pt x="19027" y="13919"/>
                    <a:pt x="18670" y="14108"/>
                  </a:cubicBezTo>
                  <a:cubicBezTo>
                    <a:pt x="16483" y="15601"/>
                    <a:pt x="14297" y="17178"/>
                    <a:pt x="11837" y="17787"/>
                  </a:cubicBezTo>
                  <a:cubicBezTo>
                    <a:pt x="10260" y="18229"/>
                    <a:pt x="8599" y="18313"/>
                    <a:pt x="6938" y="18313"/>
                  </a:cubicBezTo>
                  <a:cubicBezTo>
                    <a:pt x="4730" y="18313"/>
                    <a:pt x="2460" y="18313"/>
                    <a:pt x="526" y="17346"/>
                  </a:cubicBezTo>
                  <a:lnTo>
                    <a:pt x="357" y="17262"/>
                  </a:lnTo>
                  <a:lnTo>
                    <a:pt x="0" y="17871"/>
                  </a:lnTo>
                  <a:lnTo>
                    <a:pt x="189" y="17956"/>
                  </a:lnTo>
                  <a:cubicBezTo>
                    <a:pt x="2292" y="19007"/>
                    <a:pt x="4730" y="19007"/>
                    <a:pt x="6938" y="19007"/>
                  </a:cubicBezTo>
                  <a:cubicBezTo>
                    <a:pt x="8683" y="19007"/>
                    <a:pt x="10344" y="18923"/>
                    <a:pt x="12005" y="18481"/>
                  </a:cubicBezTo>
                  <a:cubicBezTo>
                    <a:pt x="14633" y="17787"/>
                    <a:pt x="16925" y="16211"/>
                    <a:pt x="19111" y="14718"/>
                  </a:cubicBezTo>
                  <a:cubicBezTo>
                    <a:pt x="19363" y="14444"/>
                    <a:pt x="19721" y="14276"/>
                    <a:pt x="19973" y="14024"/>
                  </a:cubicBezTo>
                  <a:cubicBezTo>
                    <a:pt x="26196" y="9714"/>
                    <a:pt x="33029" y="6476"/>
                    <a:pt x="40388" y="4290"/>
                  </a:cubicBezTo>
                  <a:cubicBezTo>
                    <a:pt x="43983" y="3154"/>
                    <a:pt x="47662" y="2355"/>
                    <a:pt x="51426" y="1830"/>
                  </a:cubicBezTo>
                  <a:cubicBezTo>
                    <a:pt x="52309" y="1662"/>
                    <a:pt x="53192" y="1493"/>
                    <a:pt x="54054" y="1409"/>
                  </a:cubicBezTo>
                  <a:cubicBezTo>
                    <a:pt x="55904" y="1052"/>
                    <a:pt x="57817" y="695"/>
                    <a:pt x="59751" y="695"/>
                  </a:cubicBezTo>
                  <a:cubicBezTo>
                    <a:pt x="60445" y="695"/>
                    <a:pt x="61160" y="779"/>
                    <a:pt x="61854" y="884"/>
                  </a:cubicBezTo>
                  <a:cubicBezTo>
                    <a:pt x="65091" y="1409"/>
                    <a:pt x="68855" y="3596"/>
                    <a:pt x="69654" y="7275"/>
                  </a:cubicBezTo>
                  <a:cubicBezTo>
                    <a:pt x="70263" y="10071"/>
                    <a:pt x="69212" y="12868"/>
                    <a:pt x="68161" y="15601"/>
                  </a:cubicBezTo>
                  <a:lnTo>
                    <a:pt x="67993" y="16021"/>
                  </a:lnTo>
                  <a:cubicBezTo>
                    <a:pt x="64398" y="25230"/>
                    <a:pt x="63262" y="33030"/>
                    <a:pt x="64650" y="39863"/>
                  </a:cubicBezTo>
                  <a:cubicBezTo>
                    <a:pt x="66143" y="47137"/>
                    <a:pt x="71588" y="55274"/>
                    <a:pt x="80250" y="57019"/>
                  </a:cubicBezTo>
                  <a:cubicBezTo>
                    <a:pt x="80860" y="57208"/>
                    <a:pt x="81385" y="57292"/>
                    <a:pt x="81995" y="57376"/>
                  </a:cubicBezTo>
                  <a:cubicBezTo>
                    <a:pt x="83319" y="57544"/>
                    <a:pt x="84728" y="57734"/>
                    <a:pt x="85947" y="58343"/>
                  </a:cubicBezTo>
                  <a:cubicBezTo>
                    <a:pt x="88744" y="59647"/>
                    <a:pt x="90510" y="63074"/>
                    <a:pt x="90152" y="66585"/>
                  </a:cubicBezTo>
                  <a:cubicBezTo>
                    <a:pt x="89879" y="70348"/>
                    <a:pt x="87608" y="73502"/>
                    <a:pt x="85779" y="75415"/>
                  </a:cubicBezTo>
                  <a:lnTo>
                    <a:pt x="85674" y="75604"/>
                  </a:lnTo>
                  <a:lnTo>
                    <a:pt x="86200" y="76046"/>
                  </a:lnTo>
                  <a:lnTo>
                    <a:pt x="86305" y="75941"/>
                  </a:lnTo>
                  <a:cubicBezTo>
                    <a:pt x="89017" y="72976"/>
                    <a:pt x="90594" y="69739"/>
                    <a:pt x="90846" y="66669"/>
                  </a:cubicBezTo>
                  <a:cubicBezTo>
                    <a:pt x="91204" y="62906"/>
                    <a:pt x="89269" y="59226"/>
                    <a:pt x="86305" y="57734"/>
                  </a:cubicBezTo>
                  <a:cubicBezTo>
                    <a:pt x="84980" y="57124"/>
                    <a:pt x="83488" y="56851"/>
                    <a:pt x="82100" y="56682"/>
                  </a:cubicBezTo>
                  <a:cubicBezTo>
                    <a:pt x="81574" y="56598"/>
                    <a:pt x="80944" y="56493"/>
                    <a:pt x="80334" y="56409"/>
                  </a:cubicBezTo>
                  <a:cubicBezTo>
                    <a:pt x="72008" y="54664"/>
                    <a:pt x="66752" y="46780"/>
                    <a:pt x="65365" y="39674"/>
                  </a:cubicBezTo>
                  <a:cubicBezTo>
                    <a:pt x="64040" y="33030"/>
                    <a:pt x="65091" y="25314"/>
                    <a:pt x="68602" y="16295"/>
                  </a:cubicBezTo>
                  <a:lnTo>
                    <a:pt x="68771" y="15853"/>
                  </a:lnTo>
                  <a:cubicBezTo>
                    <a:pt x="69906" y="13057"/>
                    <a:pt x="71062" y="10156"/>
                    <a:pt x="70347" y="7191"/>
                  </a:cubicBezTo>
                  <a:cubicBezTo>
                    <a:pt x="69485" y="3154"/>
                    <a:pt x="65449" y="695"/>
                    <a:pt x="61938" y="169"/>
                  </a:cubicBezTo>
                  <a:cubicBezTo>
                    <a:pt x="61244" y="85"/>
                    <a:pt x="60550" y="1"/>
                    <a:pt x="59751"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14299" y="3875528"/>
              <a:ext cx="1771911" cy="835858"/>
            </a:xfrm>
            <a:custGeom>
              <a:avLst/>
              <a:gdLst/>
              <a:ahLst/>
              <a:cxnLst/>
              <a:rect l="l" t="t" r="r" b="b"/>
              <a:pathLst>
                <a:path w="64398" h="40200" extrusionOk="0">
                  <a:moveTo>
                    <a:pt x="57292" y="695"/>
                  </a:moveTo>
                  <a:cubicBezTo>
                    <a:pt x="60529" y="695"/>
                    <a:pt x="62295" y="1746"/>
                    <a:pt x="62632" y="3932"/>
                  </a:cubicBezTo>
                  <a:cubicBezTo>
                    <a:pt x="63683" y="9882"/>
                    <a:pt x="56156" y="17430"/>
                    <a:pt x="53781" y="19617"/>
                  </a:cubicBezTo>
                  <a:cubicBezTo>
                    <a:pt x="49050" y="24074"/>
                    <a:pt x="43268" y="27417"/>
                    <a:pt x="37319" y="30654"/>
                  </a:cubicBezTo>
                  <a:cubicBezTo>
                    <a:pt x="30233" y="34691"/>
                    <a:pt x="22076" y="39148"/>
                    <a:pt x="13309" y="39506"/>
                  </a:cubicBezTo>
                  <a:lnTo>
                    <a:pt x="12531" y="39506"/>
                  </a:lnTo>
                  <a:cubicBezTo>
                    <a:pt x="9735" y="39506"/>
                    <a:pt x="7632" y="38980"/>
                    <a:pt x="5950" y="37845"/>
                  </a:cubicBezTo>
                  <a:cubicBezTo>
                    <a:pt x="5004" y="37130"/>
                    <a:pt x="4205" y="36352"/>
                    <a:pt x="3680" y="35301"/>
                  </a:cubicBezTo>
                  <a:cubicBezTo>
                    <a:pt x="799" y="30486"/>
                    <a:pt x="4121" y="24074"/>
                    <a:pt x="8410" y="20310"/>
                  </a:cubicBezTo>
                  <a:cubicBezTo>
                    <a:pt x="14802" y="14529"/>
                    <a:pt x="23400" y="11564"/>
                    <a:pt x="31011" y="8936"/>
                  </a:cubicBezTo>
                  <a:cubicBezTo>
                    <a:pt x="31705" y="8663"/>
                    <a:pt x="32861" y="8137"/>
                    <a:pt x="34333" y="7528"/>
                  </a:cubicBezTo>
                  <a:cubicBezTo>
                    <a:pt x="40031" y="5152"/>
                    <a:pt x="50732" y="695"/>
                    <a:pt x="57292" y="695"/>
                  </a:cubicBezTo>
                  <a:close/>
                  <a:moveTo>
                    <a:pt x="57292" y="1"/>
                  </a:moveTo>
                  <a:cubicBezTo>
                    <a:pt x="50543" y="1"/>
                    <a:pt x="39863" y="4458"/>
                    <a:pt x="34081" y="6918"/>
                  </a:cubicBezTo>
                  <a:cubicBezTo>
                    <a:pt x="32588" y="7528"/>
                    <a:pt x="31453" y="7969"/>
                    <a:pt x="30759" y="8221"/>
                  </a:cubicBezTo>
                  <a:cubicBezTo>
                    <a:pt x="23127" y="10934"/>
                    <a:pt x="14465" y="13919"/>
                    <a:pt x="7885" y="19785"/>
                  </a:cubicBezTo>
                  <a:cubicBezTo>
                    <a:pt x="3427" y="23822"/>
                    <a:pt x="0" y="30486"/>
                    <a:pt x="3070" y="35637"/>
                  </a:cubicBezTo>
                  <a:cubicBezTo>
                    <a:pt x="3680" y="36794"/>
                    <a:pt x="4563" y="37656"/>
                    <a:pt x="5530" y="38370"/>
                  </a:cubicBezTo>
                  <a:cubicBezTo>
                    <a:pt x="7359" y="39590"/>
                    <a:pt x="9630" y="40200"/>
                    <a:pt x="12531" y="40200"/>
                  </a:cubicBezTo>
                  <a:lnTo>
                    <a:pt x="13309" y="40200"/>
                  </a:lnTo>
                  <a:cubicBezTo>
                    <a:pt x="22244" y="39842"/>
                    <a:pt x="30486" y="35301"/>
                    <a:pt x="37676" y="31264"/>
                  </a:cubicBezTo>
                  <a:cubicBezTo>
                    <a:pt x="43710" y="27942"/>
                    <a:pt x="49408" y="24599"/>
                    <a:pt x="54222" y="20142"/>
                  </a:cubicBezTo>
                  <a:cubicBezTo>
                    <a:pt x="56682" y="17956"/>
                    <a:pt x="64398" y="10156"/>
                    <a:pt x="63347" y="3848"/>
                  </a:cubicBezTo>
                  <a:cubicBezTo>
                    <a:pt x="62905" y="1220"/>
                    <a:pt x="60887" y="1"/>
                    <a:pt x="5729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6929" y="4199481"/>
              <a:ext cx="723122" cy="386470"/>
            </a:xfrm>
            <a:custGeom>
              <a:avLst/>
              <a:gdLst/>
              <a:ahLst/>
              <a:cxnLst/>
              <a:rect l="l" t="t" r="r" b="b"/>
              <a:pathLst>
                <a:path w="26281" h="18587" extrusionOk="0">
                  <a:moveTo>
                    <a:pt x="20310" y="716"/>
                  </a:moveTo>
                  <a:cubicBezTo>
                    <a:pt x="22770" y="716"/>
                    <a:pt x="25482" y="1767"/>
                    <a:pt x="25482" y="4921"/>
                  </a:cubicBezTo>
                  <a:cubicBezTo>
                    <a:pt x="25566" y="6750"/>
                    <a:pt x="24431" y="8495"/>
                    <a:pt x="22244" y="10429"/>
                  </a:cubicBezTo>
                  <a:cubicBezTo>
                    <a:pt x="19007" y="13141"/>
                    <a:pt x="15159" y="15244"/>
                    <a:pt x="10849" y="16736"/>
                  </a:cubicBezTo>
                  <a:cubicBezTo>
                    <a:pt x="8410" y="17535"/>
                    <a:pt x="6476" y="17872"/>
                    <a:pt x="4731" y="17872"/>
                  </a:cubicBezTo>
                  <a:cubicBezTo>
                    <a:pt x="3848" y="17872"/>
                    <a:pt x="3154" y="17788"/>
                    <a:pt x="2355" y="17619"/>
                  </a:cubicBezTo>
                  <a:cubicBezTo>
                    <a:pt x="1914" y="17535"/>
                    <a:pt x="1220" y="17346"/>
                    <a:pt x="968" y="16905"/>
                  </a:cubicBezTo>
                  <a:cubicBezTo>
                    <a:pt x="778" y="16568"/>
                    <a:pt x="694" y="16127"/>
                    <a:pt x="694" y="15769"/>
                  </a:cubicBezTo>
                  <a:cubicBezTo>
                    <a:pt x="778" y="12700"/>
                    <a:pt x="2439" y="9546"/>
                    <a:pt x="5257" y="7191"/>
                  </a:cubicBezTo>
                  <a:cubicBezTo>
                    <a:pt x="8494" y="4395"/>
                    <a:pt x="12615" y="2902"/>
                    <a:pt x="16547" y="1494"/>
                  </a:cubicBezTo>
                  <a:lnTo>
                    <a:pt x="17430" y="1136"/>
                  </a:lnTo>
                  <a:cubicBezTo>
                    <a:pt x="18313" y="884"/>
                    <a:pt x="19259" y="716"/>
                    <a:pt x="20310" y="716"/>
                  </a:cubicBezTo>
                  <a:close/>
                  <a:moveTo>
                    <a:pt x="20310" y="1"/>
                  </a:moveTo>
                  <a:cubicBezTo>
                    <a:pt x="19259" y="1"/>
                    <a:pt x="18124" y="190"/>
                    <a:pt x="17262" y="527"/>
                  </a:cubicBezTo>
                  <a:lnTo>
                    <a:pt x="16294" y="800"/>
                  </a:lnTo>
                  <a:cubicBezTo>
                    <a:pt x="12258" y="2293"/>
                    <a:pt x="8137" y="3764"/>
                    <a:pt x="4815" y="6666"/>
                  </a:cubicBezTo>
                  <a:cubicBezTo>
                    <a:pt x="1830" y="9210"/>
                    <a:pt x="85" y="12531"/>
                    <a:pt x="1" y="15769"/>
                  </a:cubicBezTo>
                  <a:cubicBezTo>
                    <a:pt x="1" y="16211"/>
                    <a:pt x="85" y="16736"/>
                    <a:pt x="337" y="17262"/>
                  </a:cubicBezTo>
                  <a:cubicBezTo>
                    <a:pt x="778" y="17956"/>
                    <a:pt x="1661" y="18229"/>
                    <a:pt x="2271" y="18313"/>
                  </a:cubicBezTo>
                  <a:cubicBezTo>
                    <a:pt x="2965" y="18481"/>
                    <a:pt x="3848" y="18587"/>
                    <a:pt x="4731" y="18587"/>
                  </a:cubicBezTo>
                  <a:cubicBezTo>
                    <a:pt x="6560" y="18587"/>
                    <a:pt x="8578" y="18229"/>
                    <a:pt x="11038" y="17346"/>
                  </a:cubicBezTo>
                  <a:cubicBezTo>
                    <a:pt x="15495" y="15958"/>
                    <a:pt x="19364" y="13751"/>
                    <a:pt x="22686" y="10955"/>
                  </a:cubicBezTo>
                  <a:cubicBezTo>
                    <a:pt x="25041" y="8936"/>
                    <a:pt x="26281" y="6918"/>
                    <a:pt x="26197" y="4921"/>
                  </a:cubicBezTo>
                  <a:cubicBezTo>
                    <a:pt x="26197" y="1241"/>
                    <a:pt x="23043" y="1"/>
                    <a:pt x="20310"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55204" y="4480162"/>
              <a:ext cx="2162376" cy="772462"/>
            </a:xfrm>
            <a:custGeom>
              <a:avLst/>
              <a:gdLst/>
              <a:ahLst/>
              <a:cxnLst/>
              <a:rect l="l" t="t" r="r" b="b"/>
              <a:pathLst>
                <a:path w="78589" h="37151" extrusionOk="0">
                  <a:moveTo>
                    <a:pt x="48524" y="1"/>
                  </a:moveTo>
                  <a:cubicBezTo>
                    <a:pt x="47746" y="1"/>
                    <a:pt x="46863" y="85"/>
                    <a:pt x="46085" y="358"/>
                  </a:cubicBezTo>
                  <a:cubicBezTo>
                    <a:pt x="43710" y="1052"/>
                    <a:pt x="41607" y="2545"/>
                    <a:pt x="39694" y="3932"/>
                  </a:cubicBezTo>
                  <a:cubicBezTo>
                    <a:pt x="39168" y="4290"/>
                    <a:pt x="38727" y="4647"/>
                    <a:pt x="38285" y="4899"/>
                  </a:cubicBezTo>
                  <a:cubicBezTo>
                    <a:pt x="33282" y="8494"/>
                    <a:pt x="27164" y="11291"/>
                    <a:pt x="19195" y="13751"/>
                  </a:cubicBezTo>
                  <a:cubicBezTo>
                    <a:pt x="15600" y="14886"/>
                    <a:pt x="10786" y="16126"/>
                    <a:pt x="6055" y="16126"/>
                  </a:cubicBezTo>
                  <a:cubicBezTo>
                    <a:pt x="4037" y="16126"/>
                    <a:pt x="2103" y="15937"/>
                    <a:pt x="273" y="15496"/>
                  </a:cubicBezTo>
                  <a:lnTo>
                    <a:pt x="84" y="15411"/>
                  </a:lnTo>
                  <a:lnTo>
                    <a:pt x="0" y="16126"/>
                  </a:lnTo>
                  <a:lnTo>
                    <a:pt x="168" y="16126"/>
                  </a:lnTo>
                  <a:cubicBezTo>
                    <a:pt x="1934" y="16652"/>
                    <a:pt x="3953" y="16820"/>
                    <a:pt x="6055" y="16820"/>
                  </a:cubicBezTo>
                  <a:cubicBezTo>
                    <a:pt x="10870" y="16820"/>
                    <a:pt x="15768" y="15496"/>
                    <a:pt x="19448" y="14444"/>
                  </a:cubicBezTo>
                  <a:cubicBezTo>
                    <a:pt x="27500" y="12006"/>
                    <a:pt x="33555" y="9104"/>
                    <a:pt x="38727" y="5509"/>
                  </a:cubicBezTo>
                  <a:cubicBezTo>
                    <a:pt x="39168" y="5173"/>
                    <a:pt x="39589" y="4899"/>
                    <a:pt x="40030" y="4563"/>
                  </a:cubicBezTo>
                  <a:cubicBezTo>
                    <a:pt x="41965" y="3154"/>
                    <a:pt x="43983" y="1662"/>
                    <a:pt x="46254" y="968"/>
                  </a:cubicBezTo>
                  <a:cubicBezTo>
                    <a:pt x="46947" y="779"/>
                    <a:pt x="47746" y="694"/>
                    <a:pt x="48524" y="694"/>
                  </a:cubicBezTo>
                  <a:cubicBezTo>
                    <a:pt x="50900" y="694"/>
                    <a:pt x="52918" y="1662"/>
                    <a:pt x="53780" y="3238"/>
                  </a:cubicBezTo>
                  <a:cubicBezTo>
                    <a:pt x="54495" y="4563"/>
                    <a:pt x="54495" y="5951"/>
                    <a:pt x="54495" y="7527"/>
                  </a:cubicBezTo>
                  <a:cubicBezTo>
                    <a:pt x="54579" y="8494"/>
                    <a:pt x="54579" y="9546"/>
                    <a:pt x="54832" y="10597"/>
                  </a:cubicBezTo>
                  <a:cubicBezTo>
                    <a:pt x="55462" y="13393"/>
                    <a:pt x="57565" y="15769"/>
                    <a:pt x="61496" y="18124"/>
                  </a:cubicBezTo>
                  <a:cubicBezTo>
                    <a:pt x="63956" y="19616"/>
                    <a:pt x="66500" y="20857"/>
                    <a:pt x="69212" y="21803"/>
                  </a:cubicBezTo>
                  <a:lnTo>
                    <a:pt x="69906" y="22076"/>
                  </a:lnTo>
                  <a:cubicBezTo>
                    <a:pt x="72807" y="23127"/>
                    <a:pt x="75856" y="24263"/>
                    <a:pt x="77096" y="26975"/>
                  </a:cubicBezTo>
                  <a:cubicBezTo>
                    <a:pt x="77874" y="28468"/>
                    <a:pt x="77790" y="30486"/>
                    <a:pt x="76907" y="32315"/>
                  </a:cubicBezTo>
                  <a:cubicBezTo>
                    <a:pt x="76213" y="33808"/>
                    <a:pt x="74994" y="35216"/>
                    <a:pt x="73228" y="36520"/>
                  </a:cubicBezTo>
                  <a:lnTo>
                    <a:pt x="73144" y="36625"/>
                  </a:lnTo>
                  <a:lnTo>
                    <a:pt x="73501" y="37151"/>
                  </a:lnTo>
                  <a:lnTo>
                    <a:pt x="73669" y="37046"/>
                  </a:lnTo>
                  <a:cubicBezTo>
                    <a:pt x="75519" y="35742"/>
                    <a:pt x="76823" y="34249"/>
                    <a:pt x="77622" y="32588"/>
                  </a:cubicBezTo>
                  <a:cubicBezTo>
                    <a:pt x="78484" y="30654"/>
                    <a:pt x="78589" y="28384"/>
                    <a:pt x="77790" y="26639"/>
                  </a:cubicBezTo>
                  <a:cubicBezTo>
                    <a:pt x="76381" y="23737"/>
                    <a:pt x="73060" y="22518"/>
                    <a:pt x="70074" y="21382"/>
                  </a:cubicBezTo>
                  <a:lnTo>
                    <a:pt x="69464" y="21193"/>
                  </a:lnTo>
                  <a:cubicBezTo>
                    <a:pt x="66836" y="20142"/>
                    <a:pt x="64208" y="18923"/>
                    <a:pt x="61854" y="17514"/>
                  </a:cubicBezTo>
                  <a:cubicBezTo>
                    <a:pt x="58174" y="15243"/>
                    <a:pt x="56072" y="13057"/>
                    <a:pt x="55546" y="10429"/>
                  </a:cubicBezTo>
                  <a:cubicBezTo>
                    <a:pt x="55273" y="9462"/>
                    <a:pt x="55273" y="8494"/>
                    <a:pt x="55189" y="7443"/>
                  </a:cubicBezTo>
                  <a:cubicBezTo>
                    <a:pt x="55189" y="5951"/>
                    <a:pt x="55189" y="4374"/>
                    <a:pt x="54411" y="2986"/>
                  </a:cubicBezTo>
                  <a:cubicBezTo>
                    <a:pt x="53360" y="1052"/>
                    <a:pt x="51152" y="1"/>
                    <a:pt x="48524"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79500" y="4698751"/>
              <a:ext cx="1897434" cy="539025"/>
            </a:xfrm>
            <a:custGeom>
              <a:avLst/>
              <a:gdLst/>
              <a:ahLst/>
              <a:cxnLst/>
              <a:rect l="l" t="t" r="r" b="b"/>
              <a:pathLst>
                <a:path w="68960" h="25924" extrusionOk="0">
                  <a:moveTo>
                    <a:pt x="44593" y="1"/>
                  </a:moveTo>
                  <a:cubicBezTo>
                    <a:pt x="44151" y="1"/>
                    <a:pt x="43626" y="1"/>
                    <a:pt x="43205" y="85"/>
                  </a:cubicBezTo>
                  <a:cubicBezTo>
                    <a:pt x="41103" y="442"/>
                    <a:pt x="39168" y="1578"/>
                    <a:pt x="37318" y="2629"/>
                  </a:cubicBezTo>
                  <a:lnTo>
                    <a:pt x="36709" y="2881"/>
                  </a:lnTo>
                  <a:cubicBezTo>
                    <a:pt x="29707" y="6834"/>
                    <a:pt x="18586" y="11564"/>
                    <a:pt x="5971" y="11564"/>
                  </a:cubicBezTo>
                  <a:cubicBezTo>
                    <a:pt x="4037" y="11564"/>
                    <a:pt x="2102" y="11480"/>
                    <a:pt x="273" y="11207"/>
                  </a:cubicBezTo>
                  <a:lnTo>
                    <a:pt x="105" y="11207"/>
                  </a:lnTo>
                  <a:lnTo>
                    <a:pt x="0" y="11922"/>
                  </a:lnTo>
                  <a:lnTo>
                    <a:pt x="189" y="11922"/>
                  </a:lnTo>
                  <a:cubicBezTo>
                    <a:pt x="2102" y="12174"/>
                    <a:pt x="4037" y="12258"/>
                    <a:pt x="5971" y="12258"/>
                  </a:cubicBezTo>
                  <a:cubicBezTo>
                    <a:pt x="18754" y="12258"/>
                    <a:pt x="29960" y="7528"/>
                    <a:pt x="37066" y="3512"/>
                  </a:cubicBezTo>
                  <a:lnTo>
                    <a:pt x="37676" y="3154"/>
                  </a:lnTo>
                  <a:cubicBezTo>
                    <a:pt x="39421" y="2187"/>
                    <a:pt x="41355" y="1136"/>
                    <a:pt x="43373" y="779"/>
                  </a:cubicBezTo>
                  <a:cubicBezTo>
                    <a:pt x="43731" y="695"/>
                    <a:pt x="44151" y="695"/>
                    <a:pt x="44593" y="695"/>
                  </a:cubicBezTo>
                  <a:cubicBezTo>
                    <a:pt x="46611" y="695"/>
                    <a:pt x="48356" y="1494"/>
                    <a:pt x="49239" y="2797"/>
                  </a:cubicBezTo>
                  <a:cubicBezTo>
                    <a:pt x="49765" y="3596"/>
                    <a:pt x="49933" y="4563"/>
                    <a:pt x="50206" y="5509"/>
                  </a:cubicBezTo>
                  <a:cubicBezTo>
                    <a:pt x="50290" y="5867"/>
                    <a:pt x="50374" y="6140"/>
                    <a:pt x="50458" y="6392"/>
                  </a:cubicBezTo>
                  <a:cubicBezTo>
                    <a:pt x="51615" y="10513"/>
                    <a:pt x="54579" y="13835"/>
                    <a:pt x="58174" y="14970"/>
                  </a:cubicBezTo>
                  <a:cubicBezTo>
                    <a:pt x="59057" y="15243"/>
                    <a:pt x="60024" y="15412"/>
                    <a:pt x="60886" y="15601"/>
                  </a:cubicBezTo>
                  <a:cubicBezTo>
                    <a:pt x="61601" y="15685"/>
                    <a:pt x="62211" y="15769"/>
                    <a:pt x="62905" y="15937"/>
                  </a:cubicBezTo>
                  <a:cubicBezTo>
                    <a:pt x="64124" y="16295"/>
                    <a:pt x="65806" y="16904"/>
                    <a:pt x="66584" y="18313"/>
                  </a:cubicBezTo>
                  <a:cubicBezTo>
                    <a:pt x="68077" y="20857"/>
                    <a:pt x="66058" y="24095"/>
                    <a:pt x="65091" y="25398"/>
                  </a:cubicBezTo>
                  <a:lnTo>
                    <a:pt x="65007" y="25482"/>
                  </a:lnTo>
                  <a:lnTo>
                    <a:pt x="65533" y="25924"/>
                  </a:lnTo>
                  <a:lnTo>
                    <a:pt x="65617" y="25756"/>
                  </a:lnTo>
                  <a:cubicBezTo>
                    <a:pt x="66668" y="24431"/>
                    <a:pt x="68960" y="20857"/>
                    <a:pt x="67194" y="17956"/>
                  </a:cubicBezTo>
                  <a:cubicBezTo>
                    <a:pt x="66416" y="16736"/>
                    <a:pt x="65007" y="15769"/>
                    <a:pt x="63073" y="15243"/>
                  </a:cubicBezTo>
                  <a:cubicBezTo>
                    <a:pt x="62379" y="15075"/>
                    <a:pt x="61685" y="14970"/>
                    <a:pt x="60971" y="14886"/>
                  </a:cubicBezTo>
                  <a:cubicBezTo>
                    <a:pt x="60109" y="14718"/>
                    <a:pt x="59226" y="14550"/>
                    <a:pt x="58448" y="14276"/>
                  </a:cubicBezTo>
                  <a:cubicBezTo>
                    <a:pt x="55021" y="13225"/>
                    <a:pt x="52224" y="10071"/>
                    <a:pt x="51089" y="6224"/>
                  </a:cubicBezTo>
                  <a:cubicBezTo>
                    <a:pt x="50984" y="5951"/>
                    <a:pt x="50984" y="5614"/>
                    <a:pt x="50900" y="5341"/>
                  </a:cubicBezTo>
                  <a:cubicBezTo>
                    <a:pt x="50648" y="4290"/>
                    <a:pt x="50374" y="3323"/>
                    <a:pt x="49765" y="2356"/>
                  </a:cubicBezTo>
                  <a:cubicBezTo>
                    <a:pt x="48798" y="884"/>
                    <a:pt x="46884" y="1"/>
                    <a:pt x="44593"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65055" y="4904676"/>
              <a:ext cx="1463605" cy="333117"/>
            </a:xfrm>
            <a:custGeom>
              <a:avLst/>
              <a:gdLst/>
              <a:ahLst/>
              <a:cxnLst/>
              <a:rect l="l" t="t" r="r" b="b"/>
              <a:pathLst>
                <a:path w="53193" h="16021" extrusionOk="0">
                  <a:moveTo>
                    <a:pt x="39421" y="0"/>
                  </a:moveTo>
                  <a:cubicBezTo>
                    <a:pt x="38896" y="0"/>
                    <a:pt x="38370" y="84"/>
                    <a:pt x="37844" y="168"/>
                  </a:cubicBezTo>
                  <a:cubicBezTo>
                    <a:pt x="36541" y="526"/>
                    <a:pt x="35406" y="1136"/>
                    <a:pt x="34270" y="1745"/>
                  </a:cubicBezTo>
                  <a:cubicBezTo>
                    <a:pt x="33997" y="1829"/>
                    <a:pt x="33829" y="1914"/>
                    <a:pt x="33640" y="2019"/>
                  </a:cubicBezTo>
                  <a:cubicBezTo>
                    <a:pt x="23127" y="7443"/>
                    <a:pt x="10870" y="8410"/>
                    <a:pt x="190" y="9272"/>
                  </a:cubicBezTo>
                  <a:lnTo>
                    <a:pt x="1" y="9272"/>
                  </a:lnTo>
                  <a:lnTo>
                    <a:pt x="1" y="9987"/>
                  </a:lnTo>
                  <a:lnTo>
                    <a:pt x="190" y="9987"/>
                  </a:lnTo>
                  <a:cubicBezTo>
                    <a:pt x="11038" y="9104"/>
                    <a:pt x="23317" y="8137"/>
                    <a:pt x="33997" y="2628"/>
                  </a:cubicBezTo>
                  <a:cubicBezTo>
                    <a:pt x="34165" y="2544"/>
                    <a:pt x="34354" y="2439"/>
                    <a:pt x="34523" y="2355"/>
                  </a:cubicBezTo>
                  <a:cubicBezTo>
                    <a:pt x="35658" y="1745"/>
                    <a:pt x="36793" y="1136"/>
                    <a:pt x="38034" y="862"/>
                  </a:cubicBezTo>
                  <a:cubicBezTo>
                    <a:pt x="38465" y="765"/>
                    <a:pt x="38903" y="717"/>
                    <a:pt x="39330" y="717"/>
                  </a:cubicBezTo>
                  <a:cubicBezTo>
                    <a:pt x="40384" y="717"/>
                    <a:pt x="41376" y="1009"/>
                    <a:pt x="42049" y="1577"/>
                  </a:cubicBezTo>
                  <a:cubicBezTo>
                    <a:pt x="42848" y="2187"/>
                    <a:pt x="43290" y="3238"/>
                    <a:pt x="43731" y="4289"/>
                  </a:cubicBezTo>
                  <a:cubicBezTo>
                    <a:pt x="44068" y="4983"/>
                    <a:pt x="44341" y="5782"/>
                    <a:pt x="44867" y="6392"/>
                  </a:cubicBezTo>
                  <a:cubicBezTo>
                    <a:pt x="45918" y="7969"/>
                    <a:pt x="47663" y="8852"/>
                    <a:pt x="49324" y="9629"/>
                  </a:cubicBezTo>
                  <a:lnTo>
                    <a:pt x="49408" y="9629"/>
                  </a:lnTo>
                  <a:cubicBezTo>
                    <a:pt x="49597" y="9798"/>
                    <a:pt x="49849" y="9903"/>
                    <a:pt x="50039" y="9987"/>
                  </a:cubicBezTo>
                  <a:cubicBezTo>
                    <a:pt x="50732" y="10323"/>
                    <a:pt x="51510" y="10765"/>
                    <a:pt x="51952" y="11374"/>
                  </a:cubicBezTo>
                  <a:cubicBezTo>
                    <a:pt x="52225" y="11900"/>
                    <a:pt x="52309" y="12531"/>
                    <a:pt x="52393" y="13056"/>
                  </a:cubicBezTo>
                  <a:cubicBezTo>
                    <a:pt x="52477" y="13918"/>
                    <a:pt x="52477" y="14886"/>
                    <a:pt x="52393" y="15769"/>
                  </a:cubicBezTo>
                  <a:lnTo>
                    <a:pt x="52393" y="15937"/>
                  </a:lnTo>
                  <a:lnTo>
                    <a:pt x="53087" y="16021"/>
                  </a:lnTo>
                  <a:lnTo>
                    <a:pt x="53087" y="15853"/>
                  </a:lnTo>
                  <a:cubicBezTo>
                    <a:pt x="53192" y="14886"/>
                    <a:pt x="53192" y="13918"/>
                    <a:pt x="53087" y="12951"/>
                  </a:cubicBezTo>
                  <a:cubicBezTo>
                    <a:pt x="53003" y="12342"/>
                    <a:pt x="52919" y="11648"/>
                    <a:pt x="52561" y="11038"/>
                  </a:cubicBezTo>
                  <a:cubicBezTo>
                    <a:pt x="52036" y="10239"/>
                    <a:pt x="51174" y="9714"/>
                    <a:pt x="50375" y="9377"/>
                  </a:cubicBezTo>
                  <a:cubicBezTo>
                    <a:pt x="50123" y="9188"/>
                    <a:pt x="49849" y="9104"/>
                    <a:pt x="49681" y="9020"/>
                  </a:cubicBezTo>
                  <a:cubicBezTo>
                    <a:pt x="48104" y="8221"/>
                    <a:pt x="46443" y="7443"/>
                    <a:pt x="45392" y="6034"/>
                  </a:cubicBezTo>
                  <a:cubicBezTo>
                    <a:pt x="44951" y="5425"/>
                    <a:pt x="44677" y="4731"/>
                    <a:pt x="44341" y="4016"/>
                  </a:cubicBezTo>
                  <a:cubicBezTo>
                    <a:pt x="43899" y="2881"/>
                    <a:pt x="43458" y="1745"/>
                    <a:pt x="42491" y="967"/>
                  </a:cubicBezTo>
                  <a:cubicBezTo>
                    <a:pt x="41713" y="337"/>
                    <a:pt x="40662" y="0"/>
                    <a:pt x="39421"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422052" y="5105902"/>
              <a:ext cx="662974" cy="103068"/>
            </a:xfrm>
            <a:custGeom>
              <a:avLst/>
              <a:gdLst/>
              <a:ahLst/>
              <a:cxnLst/>
              <a:rect l="l" t="t" r="r" b="b"/>
              <a:pathLst>
                <a:path w="24095" h="4957" extrusionOk="0">
                  <a:moveTo>
                    <a:pt x="14407" y="0"/>
                  </a:moveTo>
                  <a:cubicBezTo>
                    <a:pt x="13030" y="0"/>
                    <a:pt x="11526" y="189"/>
                    <a:pt x="9903" y="562"/>
                  </a:cubicBezTo>
                  <a:cubicBezTo>
                    <a:pt x="8767" y="920"/>
                    <a:pt x="7527" y="1277"/>
                    <a:pt x="6307" y="1613"/>
                  </a:cubicBezTo>
                  <a:cubicBezTo>
                    <a:pt x="4373" y="2328"/>
                    <a:pt x="2271" y="2938"/>
                    <a:pt x="168" y="3190"/>
                  </a:cubicBezTo>
                  <a:lnTo>
                    <a:pt x="0" y="3190"/>
                  </a:lnTo>
                  <a:lnTo>
                    <a:pt x="84" y="3905"/>
                  </a:lnTo>
                  <a:lnTo>
                    <a:pt x="273" y="3905"/>
                  </a:lnTo>
                  <a:cubicBezTo>
                    <a:pt x="2460" y="3632"/>
                    <a:pt x="4562" y="2938"/>
                    <a:pt x="6581" y="2328"/>
                  </a:cubicBezTo>
                  <a:cubicBezTo>
                    <a:pt x="7716" y="1971"/>
                    <a:pt x="8935" y="1613"/>
                    <a:pt x="10071" y="1277"/>
                  </a:cubicBezTo>
                  <a:cubicBezTo>
                    <a:pt x="11633" y="895"/>
                    <a:pt x="13083" y="703"/>
                    <a:pt x="14412" y="703"/>
                  </a:cubicBezTo>
                  <a:cubicBezTo>
                    <a:pt x="16445" y="703"/>
                    <a:pt x="18192" y="1152"/>
                    <a:pt x="19616" y="2055"/>
                  </a:cubicBezTo>
                  <a:cubicBezTo>
                    <a:pt x="20141" y="2412"/>
                    <a:pt x="20667" y="2854"/>
                    <a:pt x="21109" y="3190"/>
                  </a:cubicBezTo>
                  <a:cubicBezTo>
                    <a:pt x="21907" y="3905"/>
                    <a:pt x="22685" y="4515"/>
                    <a:pt x="23653" y="4956"/>
                  </a:cubicBezTo>
                  <a:lnTo>
                    <a:pt x="23821" y="4956"/>
                  </a:lnTo>
                  <a:lnTo>
                    <a:pt x="24094" y="4326"/>
                  </a:lnTo>
                  <a:lnTo>
                    <a:pt x="23926" y="4241"/>
                  </a:lnTo>
                  <a:cubicBezTo>
                    <a:pt x="23043" y="3905"/>
                    <a:pt x="22349" y="3274"/>
                    <a:pt x="21550" y="2665"/>
                  </a:cubicBezTo>
                  <a:cubicBezTo>
                    <a:pt x="21109" y="2223"/>
                    <a:pt x="20583" y="1887"/>
                    <a:pt x="19973" y="1445"/>
                  </a:cubicBezTo>
                  <a:cubicBezTo>
                    <a:pt x="18463" y="477"/>
                    <a:pt x="16596" y="0"/>
                    <a:pt x="14407"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rot="10455852">
              <a:off x="-489681" y="2306995"/>
              <a:ext cx="2524330" cy="1267794"/>
            </a:xfrm>
            <a:custGeom>
              <a:avLst/>
              <a:gdLst/>
              <a:ahLst/>
              <a:cxnLst/>
              <a:rect l="l" t="t" r="r" b="b"/>
              <a:pathLst>
                <a:path w="63789" h="42848" extrusionOk="0">
                  <a:moveTo>
                    <a:pt x="33997" y="715"/>
                  </a:moveTo>
                  <a:cubicBezTo>
                    <a:pt x="36982" y="715"/>
                    <a:pt x="40052" y="1156"/>
                    <a:pt x="42932" y="1850"/>
                  </a:cubicBezTo>
                  <a:cubicBezTo>
                    <a:pt x="49849" y="3511"/>
                    <a:pt x="56682" y="5971"/>
                    <a:pt x="59752" y="11753"/>
                  </a:cubicBezTo>
                  <a:cubicBezTo>
                    <a:pt x="62464" y="17177"/>
                    <a:pt x="63095" y="22790"/>
                    <a:pt x="61245" y="26995"/>
                  </a:cubicBezTo>
                  <a:cubicBezTo>
                    <a:pt x="59752" y="30401"/>
                    <a:pt x="56346" y="33219"/>
                    <a:pt x="50901" y="35489"/>
                  </a:cubicBezTo>
                  <a:cubicBezTo>
                    <a:pt x="45834" y="37760"/>
                    <a:pt x="40052" y="39337"/>
                    <a:pt x="33387" y="40472"/>
                  </a:cubicBezTo>
                  <a:cubicBezTo>
                    <a:pt x="28047" y="41355"/>
                    <a:pt x="22265" y="41881"/>
                    <a:pt x="15159" y="42049"/>
                  </a:cubicBezTo>
                  <a:cubicBezTo>
                    <a:pt x="14550" y="42154"/>
                    <a:pt x="14024" y="42154"/>
                    <a:pt x="13498" y="42154"/>
                  </a:cubicBezTo>
                  <a:cubicBezTo>
                    <a:pt x="10008" y="42154"/>
                    <a:pt x="5089" y="41712"/>
                    <a:pt x="2545" y="38201"/>
                  </a:cubicBezTo>
                  <a:cubicBezTo>
                    <a:pt x="1325" y="36456"/>
                    <a:pt x="800" y="33996"/>
                    <a:pt x="968" y="30759"/>
                  </a:cubicBezTo>
                  <a:cubicBezTo>
                    <a:pt x="1241" y="25145"/>
                    <a:pt x="3175" y="19721"/>
                    <a:pt x="6497" y="14822"/>
                  </a:cubicBezTo>
                  <a:cubicBezTo>
                    <a:pt x="9819" y="10092"/>
                    <a:pt x="14297" y="6307"/>
                    <a:pt x="19469" y="3869"/>
                  </a:cubicBezTo>
                  <a:cubicBezTo>
                    <a:pt x="23842" y="1850"/>
                    <a:pt x="28930" y="715"/>
                    <a:pt x="33997" y="715"/>
                  </a:cubicBezTo>
                  <a:close/>
                  <a:moveTo>
                    <a:pt x="33997" y="0"/>
                  </a:moveTo>
                  <a:cubicBezTo>
                    <a:pt x="28741" y="0"/>
                    <a:pt x="23674" y="1156"/>
                    <a:pt x="19196" y="3259"/>
                  </a:cubicBezTo>
                  <a:cubicBezTo>
                    <a:pt x="13940" y="5698"/>
                    <a:pt x="9378" y="9566"/>
                    <a:pt x="5972" y="14465"/>
                  </a:cubicBezTo>
                  <a:cubicBezTo>
                    <a:pt x="2545" y="19363"/>
                    <a:pt x="547" y="25061"/>
                    <a:pt x="274" y="30675"/>
                  </a:cubicBezTo>
                  <a:cubicBezTo>
                    <a:pt x="1" y="34081"/>
                    <a:pt x="631" y="36709"/>
                    <a:pt x="2019" y="38643"/>
                  </a:cubicBezTo>
                  <a:cubicBezTo>
                    <a:pt x="4647" y="42406"/>
                    <a:pt x="9819" y="42848"/>
                    <a:pt x="13498" y="42848"/>
                  </a:cubicBezTo>
                  <a:cubicBezTo>
                    <a:pt x="14024" y="42848"/>
                    <a:pt x="14634" y="42848"/>
                    <a:pt x="15264" y="42764"/>
                  </a:cubicBezTo>
                  <a:cubicBezTo>
                    <a:pt x="22350" y="42574"/>
                    <a:pt x="28131" y="42049"/>
                    <a:pt x="33556" y="41103"/>
                  </a:cubicBezTo>
                  <a:cubicBezTo>
                    <a:pt x="40220" y="40051"/>
                    <a:pt x="46002" y="38370"/>
                    <a:pt x="51258" y="36183"/>
                  </a:cubicBezTo>
                  <a:cubicBezTo>
                    <a:pt x="56787" y="33744"/>
                    <a:pt x="60277" y="30843"/>
                    <a:pt x="61854" y="27248"/>
                  </a:cubicBezTo>
                  <a:cubicBezTo>
                    <a:pt x="63788" y="22875"/>
                    <a:pt x="63263" y="17009"/>
                    <a:pt x="60362" y="11395"/>
                  </a:cubicBezTo>
                  <a:cubicBezTo>
                    <a:pt x="57208" y="5361"/>
                    <a:pt x="50207" y="2901"/>
                    <a:pt x="43122" y="1156"/>
                  </a:cubicBezTo>
                  <a:cubicBezTo>
                    <a:pt x="40136" y="442"/>
                    <a:pt x="37067" y="0"/>
                    <a:pt x="33997"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rot="10455852">
              <a:off x="-236736" y="2442514"/>
              <a:ext cx="2007664" cy="997831"/>
            </a:xfrm>
            <a:custGeom>
              <a:avLst/>
              <a:gdLst/>
              <a:ahLst/>
              <a:cxnLst/>
              <a:rect l="l" t="t" r="r" b="b"/>
              <a:pathLst>
                <a:path w="50733" h="33724" extrusionOk="0">
                  <a:moveTo>
                    <a:pt x="27164" y="694"/>
                  </a:moveTo>
                  <a:cubicBezTo>
                    <a:pt x="29519" y="694"/>
                    <a:pt x="31894" y="967"/>
                    <a:pt x="34081" y="1577"/>
                  </a:cubicBezTo>
                  <a:cubicBezTo>
                    <a:pt x="34522" y="1661"/>
                    <a:pt x="34880" y="1745"/>
                    <a:pt x="35216" y="1850"/>
                  </a:cubicBezTo>
                  <a:cubicBezTo>
                    <a:pt x="39947" y="2986"/>
                    <a:pt x="45034" y="4815"/>
                    <a:pt x="47389" y="9293"/>
                  </a:cubicBezTo>
                  <a:cubicBezTo>
                    <a:pt x="49597" y="13498"/>
                    <a:pt x="50017" y="17955"/>
                    <a:pt x="48440" y="21193"/>
                  </a:cubicBezTo>
                  <a:cubicBezTo>
                    <a:pt x="47221" y="23926"/>
                    <a:pt x="44425" y="26113"/>
                    <a:pt x="40031" y="27942"/>
                  </a:cubicBezTo>
                  <a:cubicBezTo>
                    <a:pt x="35931" y="29708"/>
                    <a:pt x="31369" y="30927"/>
                    <a:pt x="26281" y="31810"/>
                  </a:cubicBezTo>
                  <a:cubicBezTo>
                    <a:pt x="23569" y="32231"/>
                    <a:pt x="20857" y="32504"/>
                    <a:pt x="17787" y="32756"/>
                  </a:cubicBezTo>
                  <a:cubicBezTo>
                    <a:pt x="15958" y="32861"/>
                    <a:pt x="14024" y="32946"/>
                    <a:pt x="11921" y="33030"/>
                  </a:cubicBezTo>
                  <a:lnTo>
                    <a:pt x="10870" y="33030"/>
                  </a:lnTo>
                  <a:cubicBezTo>
                    <a:pt x="8074" y="33030"/>
                    <a:pt x="4121" y="32756"/>
                    <a:pt x="2103" y="30044"/>
                  </a:cubicBezTo>
                  <a:cubicBezTo>
                    <a:pt x="1241" y="28825"/>
                    <a:pt x="715" y="27248"/>
                    <a:pt x="715" y="25314"/>
                  </a:cubicBezTo>
                  <a:lnTo>
                    <a:pt x="715" y="24178"/>
                  </a:lnTo>
                  <a:cubicBezTo>
                    <a:pt x="883" y="20499"/>
                    <a:pt x="2019" y="16736"/>
                    <a:pt x="4121" y="13309"/>
                  </a:cubicBezTo>
                  <a:lnTo>
                    <a:pt x="5172" y="11732"/>
                  </a:lnTo>
                  <a:cubicBezTo>
                    <a:pt x="7885" y="8053"/>
                    <a:pt x="11396" y="5088"/>
                    <a:pt x="15516" y="3238"/>
                  </a:cubicBezTo>
                  <a:cubicBezTo>
                    <a:pt x="16042" y="2986"/>
                    <a:pt x="16568" y="2712"/>
                    <a:pt x="17093" y="2544"/>
                  </a:cubicBezTo>
                  <a:cubicBezTo>
                    <a:pt x="20247" y="1325"/>
                    <a:pt x="23653" y="694"/>
                    <a:pt x="27164" y="694"/>
                  </a:cubicBezTo>
                  <a:close/>
                  <a:moveTo>
                    <a:pt x="27164" y="0"/>
                  </a:moveTo>
                  <a:cubicBezTo>
                    <a:pt x="23569" y="0"/>
                    <a:pt x="20058" y="694"/>
                    <a:pt x="16820" y="1935"/>
                  </a:cubicBezTo>
                  <a:cubicBezTo>
                    <a:pt x="16294" y="2103"/>
                    <a:pt x="15769" y="2376"/>
                    <a:pt x="15243" y="2544"/>
                  </a:cubicBezTo>
                  <a:cubicBezTo>
                    <a:pt x="11038" y="4479"/>
                    <a:pt x="7359" y="7527"/>
                    <a:pt x="4647" y="11311"/>
                  </a:cubicBezTo>
                  <a:cubicBezTo>
                    <a:pt x="4205" y="11837"/>
                    <a:pt x="3869" y="12447"/>
                    <a:pt x="3511" y="12972"/>
                  </a:cubicBezTo>
                  <a:cubicBezTo>
                    <a:pt x="1409" y="16462"/>
                    <a:pt x="190" y="20331"/>
                    <a:pt x="0" y="24178"/>
                  </a:cubicBezTo>
                  <a:lnTo>
                    <a:pt x="0" y="25314"/>
                  </a:lnTo>
                  <a:cubicBezTo>
                    <a:pt x="84" y="27416"/>
                    <a:pt x="526" y="29182"/>
                    <a:pt x="1493" y="30402"/>
                  </a:cubicBezTo>
                  <a:cubicBezTo>
                    <a:pt x="3680" y="33387"/>
                    <a:pt x="7885" y="33723"/>
                    <a:pt x="10870" y="33723"/>
                  </a:cubicBezTo>
                  <a:lnTo>
                    <a:pt x="12005" y="33723"/>
                  </a:lnTo>
                  <a:cubicBezTo>
                    <a:pt x="14108" y="33639"/>
                    <a:pt x="16042" y="33555"/>
                    <a:pt x="17871" y="33471"/>
                  </a:cubicBezTo>
                  <a:cubicBezTo>
                    <a:pt x="20941" y="33198"/>
                    <a:pt x="23737" y="32946"/>
                    <a:pt x="26365" y="32504"/>
                  </a:cubicBezTo>
                  <a:cubicBezTo>
                    <a:pt x="31453" y="31621"/>
                    <a:pt x="36183" y="30317"/>
                    <a:pt x="40304" y="28657"/>
                  </a:cubicBezTo>
                  <a:cubicBezTo>
                    <a:pt x="44866" y="26722"/>
                    <a:pt x="47747" y="24347"/>
                    <a:pt x="49071" y="21466"/>
                  </a:cubicBezTo>
                  <a:cubicBezTo>
                    <a:pt x="50732" y="18039"/>
                    <a:pt x="50291" y="13309"/>
                    <a:pt x="48020" y="8936"/>
                  </a:cubicBezTo>
                  <a:cubicBezTo>
                    <a:pt x="45560" y="4205"/>
                    <a:pt x="40220" y="2376"/>
                    <a:pt x="35405" y="1136"/>
                  </a:cubicBezTo>
                  <a:cubicBezTo>
                    <a:pt x="35048" y="1052"/>
                    <a:pt x="34606" y="967"/>
                    <a:pt x="34249" y="883"/>
                  </a:cubicBezTo>
                  <a:cubicBezTo>
                    <a:pt x="31978" y="358"/>
                    <a:pt x="29519" y="0"/>
                    <a:pt x="27164"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rot="10455852">
              <a:off x="15940" y="2574409"/>
              <a:ext cx="1501800" cy="730976"/>
            </a:xfrm>
            <a:custGeom>
              <a:avLst/>
              <a:gdLst/>
              <a:ahLst/>
              <a:cxnLst/>
              <a:rect l="l" t="t" r="r" b="b"/>
              <a:pathLst>
                <a:path w="37950" h="24705" extrusionOk="0">
                  <a:moveTo>
                    <a:pt x="20605" y="694"/>
                  </a:moveTo>
                  <a:cubicBezTo>
                    <a:pt x="22266" y="694"/>
                    <a:pt x="23926" y="863"/>
                    <a:pt x="25587" y="1220"/>
                  </a:cubicBezTo>
                  <a:cubicBezTo>
                    <a:pt x="25861" y="1304"/>
                    <a:pt x="26113" y="1388"/>
                    <a:pt x="26386" y="1493"/>
                  </a:cubicBezTo>
                  <a:cubicBezTo>
                    <a:pt x="29624" y="2187"/>
                    <a:pt x="33556" y="3491"/>
                    <a:pt x="35322" y="6834"/>
                  </a:cubicBezTo>
                  <a:cubicBezTo>
                    <a:pt x="36983" y="9798"/>
                    <a:pt x="37151" y="13057"/>
                    <a:pt x="35931" y="15411"/>
                  </a:cubicBezTo>
                  <a:cubicBezTo>
                    <a:pt x="34964" y="17430"/>
                    <a:pt x="32778" y="19007"/>
                    <a:pt x="29351" y="20415"/>
                  </a:cubicBezTo>
                  <a:cubicBezTo>
                    <a:pt x="26281" y="21635"/>
                    <a:pt x="22959" y="22518"/>
                    <a:pt x="19364" y="23127"/>
                  </a:cubicBezTo>
                  <a:cubicBezTo>
                    <a:pt x="17451" y="23380"/>
                    <a:pt x="15433" y="23653"/>
                    <a:pt x="13246" y="23821"/>
                  </a:cubicBezTo>
                  <a:cubicBezTo>
                    <a:pt x="11922" y="23905"/>
                    <a:pt x="10513" y="23905"/>
                    <a:pt x="9041" y="23989"/>
                  </a:cubicBezTo>
                  <a:lnTo>
                    <a:pt x="8516" y="23989"/>
                  </a:lnTo>
                  <a:cubicBezTo>
                    <a:pt x="6413" y="23989"/>
                    <a:pt x="3428" y="23737"/>
                    <a:pt x="1935" y="21803"/>
                  </a:cubicBezTo>
                  <a:cubicBezTo>
                    <a:pt x="1241" y="20941"/>
                    <a:pt x="800" y="19785"/>
                    <a:pt x="800" y="18481"/>
                  </a:cubicBezTo>
                  <a:cubicBezTo>
                    <a:pt x="716" y="18208"/>
                    <a:pt x="716" y="17955"/>
                    <a:pt x="716" y="17682"/>
                  </a:cubicBezTo>
                  <a:cubicBezTo>
                    <a:pt x="800" y="14970"/>
                    <a:pt x="1683" y="12258"/>
                    <a:pt x="3344" y="9714"/>
                  </a:cubicBezTo>
                  <a:cubicBezTo>
                    <a:pt x="3596" y="9377"/>
                    <a:pt x="3869" y="9020"/>
                    <a:pt x="4122" y="8579"/>
                  </a:cubicBezTo>
                  <a:cubicBezTo>
                    <a:pt x="6140" y="5951"/>
                    <a:pt x="8852" y="3848"/>
                    <a:pt x="11837" y="2545"/>
                  </a:cubicBezTo>
                  <a:cubicBezTo>
                    <a:pt x="12279" y="2355"/>
                    <a:pt x="12615" y="2187"/>
                    <a:pt x="12973" y="2103"/>
                  </a:cubicBezTo>
                  <a:cubicBezTo>
                    <a:pt x="15433" y="1136"/>
                    <a:pt x="17977" y="694"/>
                    <a:pt x="20605" y="694"/>
                  </a:cubicBezTo>
                  <a:close/>
                  <a:moveTo>
                    <a:pt x="20605" y="1"/>
                  </a:moveTo>
                  <a:cubicBezTo>
                    <a:pt x="17871" y="1"/>
                    <a:pt x="15243" y="526"/>
                    <a:pt x="12805" y="1388"/>
                  </a:cubicBezTo>
                  <a:cubicBezTo>
                    <a:pt x="12363" y="1577"/>
                    <a:pt x="11922" y="1746"/>
                    <a:pt x="11564" y="1914"/>
                  </a:cubicBezTo>
                  <a:cubicBezTo>
                    <a:pt x="8411" y="3322"/>
                    <a:pt x="5698" y="5425"/>
                    <a:pt x="3596" y="8221"/>
                  </a:cubicBezTo>
                  <a:cubicBezTo>
                    <a:pt x="3260" y="8579"/>
                    <a:pt x="2986" y="9020"/>
                    <a:pt x="2734" y="9377"/>
                  </a:cubicBezTo>
                  <a:cubicBezTo>
                    <a:pt x="1052" y="12006"/>
                    <a:pt x="106" y="14886"/>
                    <a:pt x="1" y="17682"/>
                  </a:cubicBezTo>
                  <a:cubicBezTo>
                    <a:pt x="1" y="17955"/>
                    <a:pt x="1" y="18208"/>
                    <a:pt x="106" y="18481"/>
                  </a:cubicBezTo>
                  <a:cubicBezTo>
                    <a:pt x="190" y="20058"/>
                    <a:pt x="526" y="21277"/>
                    <a:pt x="1325" y="22244"/>
                  </a:cubicBezTo>
                  <a:cubicBezTo>
                    <a:pt x="2986" y="24431"/>
                    <a:pt x="6224" y="24704"/>
                    <a:pt x="8516" y="24704"/>
                  </a:cubicBezTo>
                  <a:lnTo>
                    <a:pt x="9041" y="24704"/>
                  </a:lnTo>
                  <a:cubicBezTo>
                    <a:pt x="10513" y="24620"/>
                    <a:pt x="11922" y="24620"/>
                    <a:pt x="13330" y="24515"/>
                  </a:cubicBezTo>
                  <a:cubicBezTo>
                    <a:pt x="15517" y="24347"/>
                    <a:pt x="17535" y="24095"/>
                    <a:pt x="19448" y="23821"/>
                  </a:cubicBezTo>
                  <a:cubicBezTo>
                    <a:pt x="23128" y="23212"/>
                    <a:pt x="26555" y="22329"/>
                    <a:pt x="29624" y="21025"/>
                  </a:cubicBezTo>
                  <a:cubicBezTo>
                    <a:pt x="33219" y="19616"/>
                    <a:pt x="35490" y="17871"/>
                    <a:pt x="36541" y="15769"/>
                  </a:cubicBezTo>
                  <a:cubicBezTo>
                    <a:pt x="37950" y="13141"/>
                    <a:pt x="37676" y="9714"/>
                    <a:pt x="35931" y="6476"/>
                  </a:cubicBezTo>
                  <a:cubicBezTo>
                    <a:pt x="33997" y="2965"/>
                    <a:pt x="29876" y="1577"/>
                    <a:pt x="26470" y="779"/>
                  </a:cubicBezTo>
                  <a:cubicBezTo>
                    <a:pt x="26197" y="694"/>
                    <a:pt x="25945" y="610"/>
                    <a:pt x="25671" y="610"/>
                  </a:cubicBezTo>
                  <a:cubicBezTo>
                    <a:pt x="24011" y="169"/>
                    <a:pt x="22350" y="1"/>
                    <a:pt x="20605"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rot="10455852">
              <a:off x="269735" y="2709414"/>
              <a:ext cx="994275" cy="461457"/>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rot="10455852">
              <a:off x="519165" y="2841093"/>
              <a:ext cx="499215" cy="195578"/>
            </a:xfrm>
            <a:custGeom>
              <a:avLst/>
              <a:gdLst/>
              <a:ahLst/>
              <a:cxnLst/>
              <a:rect l="l" t="t" r="r" b="b"/>
              <a:pathLst>
                <a:path w="12615" h="6610" extrusionOk="0">
                  <a:moveTo>
                    <a:pt x="8852" y="723"/>
                  </a:moveTo>
                  <a:cubicBezTo>
                    <a:pt x="9651" y="828"/>
                    <a:pt x="10786" y="1164"/>
                    <a:pt x="11396" y="1963"/>
                  </a:cubicBezTo>
                  <a:cubicBezTo>
                    <a:pt x="11837" y="2657"/>
                    <a:pt x="11753" y="3267"/>
                    <a:pt x="11143" y="3877"/>
                  </a:cubicBezTo>
                  <a:cubicBezTo>
                    <a:pt x="10513" y="4402"/>
                    <a:pt x="9566" y="4928"/>
                    <a:pt x="8158" y="5369"/>
                  </a:cubicBezTo>
                  <a:cubicBezTo>
                    <a:pt x="6938" y="5727"/>
                    <a:pt x="5530" y="5895"/>
                    <a:pt x="4310" y="5895"/>
                  </a:cubicBezTo>
                  <a:cubicBezTo>
                    <a:pt x="4099" y="5909"/>
                    <a:pt x="3896" y="5916"/>
                    <a:pt x="3701" y="5916"/>
                  </a:cubicBezTo>
                  <a:cubicBezTo>
                    <a:pt x="2753" y="5916"/>
                    <a:pt x="2013" y="5750"/>
                    <a:pt x="1577" y="5453"/>
                  </a:cubicBezTo>
                  <a:cubicBezTo>
                    <a:pt x="1325" y="5285"/>
                    <a:pt x="1157" y="5033"/>
                    <a:pt x="1052" y="4760"/>
                  </a:cubicBezTo>
                  <a:cubicBezTo>
                    <a:pt x="715" y="3982"/>
                    <a:pt x="1325" y="3183"/>
                    <a:pt x="1851" y="2741"/>
                  </a:cubicBezTo>
                  <a:cubicBezTo>
                    <a:pt x="2544" y="2048"/>
                    <a:pt x="3680" y="1522"/>
                    <a:pt x="5004" y="1164"/>
                  </a:cubicBezTo>
                  <a:cubicBezTo>
                    <a:pt x="5971" y="828"/>
                    <a:pt x="7023" y="723"/>
                    <a:pt x="7990" y="723"/>
                  </a:cubicBezTo>
                  <a:close/>
                  <a:moveTo>
                    <a:pt x="8086" y="0"/>
                  </a:moveTo>
                  <a:cubicBezTo>
                    <a:pt x="7058" y="0"/>
                    <a:pt x="5915" y="127"/>
                    <a:pt x="4836" y="471"/>
                  </a:cubicBezTo>
                  <a:cubicBezTo>
                    <a:pt x="3427" y="912"/>
                    <a:pt x="2208" y="1522"/>
                    <a:pt x="1325" y="2216"/>
                  </a:cubicBezTo>
                  <a:cubicBezTo>
                    <a:pt x="358" y="3099"/>
                    <a:pt x="0" y="4066"/>
                    <a:pt x="358" y="5033"/>
                  </a:cubicBezTo>
                  <a:cubicBezTo>
                    <a:pt x="526" y="5369"/>
                    <a:pt x="799" y="5727"/>
                    <a:pt x="1241" y="6084"/>
                  </a:cubicBezTo>
                  <a:cubicBezTo>
                    <a:pt x="1935" y="6505"/>
                    <a:pt x="3154" y="6610"/>
                    <a:pt x="4037" y="6610"/>
                  </a:cubicBezTo>
                  <a:lnTo>
                    <a:pt x="4310" y="6610"/>
                  </a:lnTo>
                  <a:cubicBezTo>
                    <a:pt x="5614" y="6610"/>
                    <a:pt x="7107" y="6421"/>
                    <a:pt x="8410" y="5979"/>
                  </a:cubicBezTo>
                  <a:cubicBezTo>
                    <a:pt x="9377" y="5727"/>
                    <a:pt x="10786" y="5201"/>
                    <a:pt x="11669" y="4402"/>
                  </a:cubicBezTo>
                  <a:cubicBezTo>
                    <a:pt x="12531" y="3540"/>
                    <a:pt x="12615" y="2573"/>
                    <a:pt x="11921" y="1606"/>
                  </a:cubicBezTo>
                  <a:cubicBezTo>
                    <a:pt x="11396" y="723"/>
                    <a:pt x="10344" y="197"/>
                    <a:pt x="8936" y="29"/>
                  </a:cubicBezTo>
                  <a:cubicBezTo>
                    <a:pt x="8665" y="10"/>
                    <a:pt x="8380" y="0"/>
                    <a:pt x="8086" y="0"/>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228876" y="2822392"/>
            <a:ext cx="2169110" cy="2452016"/>
            <a:chOff x="7228876" y="2822392"/>
            <a:chExt cx="2169110" cy="2452016"/>
          </a:xfrm>
        </p:grpSpPr>
        <p:sp>
          <p:nvSpPr>
            <p:cNvPr id="819" name="Google Shape;819;p28"/>
            <p:cNvSpPr/>
            <p:nvPr/>
          </p:nvSpPr>
          <p:spPr>
            <a:xfrm rot="5400000" flipH="1">
              <a:off x="7087423" y="2963845"/>
              <a:ext cx="2452016" cy="2169110"/>
            </a:xfrm>
            <a:custGeom>
              <a:avLst/>
              <a:gdLst/>
              <a:ahLst/>
              <a:cxnLst/>
              <a:rect l="l" t="t" r="r" b="b"/>
              <a:pathLst>
                <a:path w="104787" h="92697" extrusionOk="0">
                  <a:moveTo>
                    <a:pt x="101969" y="0"/>
                  </a:moveTo>
                  <a:lnTo>
                    <a:pt x="101275" y="273"/>
                  </a:lnTo>
                  <a:lnTo>
                    <a:pt x="101359" y="442"/>
                  </a:lnTo>
                  <a:cubicBezTo>
                    <a:pt x="103987" y="7884"/>
                    <a:pt x="102410" y="16651"/>
                    <a:pt x="97238" y="22685"/>
                  </a:cubicBezTo>
                  <a:cubicBezTo>
                    <a:pt x="96103" y="24094"/>
                    <a:pt x="94695" y="25313"/>
                    <a:pt x="93307" y="26638"/>
                  </a:cubicBezTo>
                  <a:cubicBezTo>
                    <a:pt x="91898" y="27942"/>
                    <a:pt x="90406" y="29266"/>
                    <a:pt x="89102" y="30843"/>
                  </a:cubicBezTo>
                  <a:cubicBezTo>
                    <a:pt x="82353" y="39084"/>
                    <a:pt x="82269" y="50900"/>
                    <a:pt x="82269" y="60361"/>
                  </a:cubicBezTo>
                  <a:cubicBezTo>
                    <a:pt x="82269" y="64398"/>
                    <a:pt x="82269" y="68939"/>
                    <a:pt x="80692" y="72976"/>
                  </a:cubicBezTo>
                  <a:cubicBezTo>
                    <a:pt x="78148" y="79725"/>
                    <a:pt x="71315" y="84371"/>
                    <a:pt x="64125" y="84371"/>
                  </a:cubicBezTo>
                  <a:lnTo>
                    <a:pt x="63515" y="84371"/>
                  </a:lnTo>
                  <a:cubicBezTo>
                    <a:pt x="62023" y="84371"/>
                    <a:pt x="60530" y="84098"/>
                    <a:pt x="59058" y="83845"/>
                  </a:cubicBezTo>
                  <a:cubicBezTo>
                    <a:pt x="57292" y="83572"/>
                    <a:pt x="55547" y="83320"/>
                    <a:pt x="53886" y="83320"/>
                  </a:cubicBezTo>
                  <a:cubicBezTo>
                    <a:pt x="53003" y="83320"/>
                    <a:pt x="52225" y="83320"/>
                    <a:pt x="51426" y="83488"/>
                  </a:cubicBezTo>
                  <a:cubicBezTo>
                    <a:pt x="48441" y="84014"/>
                    <a:pt x="45918" y="85759"/>
                    <a:pt x="43374" y="87440"/>
                  </a:cubicBezTo>
                  <a:cubicBezTo>
                    <a:pt x="41797" y="88576"/>
                    <a:pt x="40136" y="89711"/>
                    <a:pt x="38370" y="90489"/>
                  </a:cubicBezTo>
                  <a:cubicBezTo>
                    <a:pt x="36016" y="91540"/>
                    <a:pt x="33388" y="91982"/>
                    <a:pt x="30486" y="91982"/>
                  </a:cubicBezTo>
                  <a:cubicBezTo>
                    <a:pt x="25840" y="91982"/>
                    <a:pt x="21025" y="90762"/>
                    <a:pt x="17010" y="89438"/>
                  </a:cubicBezTo>
                  <a:cubicBezTo>
                    <a:pt x="16043" y="89186"/>
                    <a:pt x="14907" y="88828"/>
                    <a:pt x="14192" y="88050"/>
                  </a:cubicBezTo>
                  <a:cubicBezTo>
                    <a:pt x="13225" y="87167"/>
                    <a:pt x="12973" y="85864"/>
                    <a:pt x="12616" y="84455"/>
                  </a:cubicBezTo>
                  <a:cubicBezTo>
                    <a:pt x="12447" y="83656"/>
                    <a:pt x="12279" y="82878"/>
                    <a:pt x="12006" y="82184"/>
                  </a:cubicBezTo>
                  <a:cubicBezTo>
                    <a:pt x="11228" y="80082"/>
                    <a:pt x="9546" y="78673"/>
                    <a:pt x="7885" y="77265"/>
                  </a:cubicBezTo>
                  <a:cubicBezTo>
                    <a:pt x="6918" y="76403"/>
                    <a:pt x="5972" y="75604"/>
                    <a:pt x="5173" y="74637"/>
                  </a:cubicBezTo>
                  <a:cubicBezTo>
                    <a:pt x="2377" y="71147"/>
                    <a:pt x="2103" y="66500"/>
                    <a:pt x="2377" y="63157"/>
                  </a:cubicBezTo>
                  <a:cubicBezTo>
                    <a:pt x="2545" y="60803"/>
                    <a:pt x="3071" y="58343"/>
                    <a:pt x="3596" y="55988"/>
                  </a:cubicBezTo>
                  <a:cubicBezTo>
                    <a:pt x="3954" y="54411"/>
                    <a:pt x="4290" y="52750"/>
                    <a:pt x="4563" y="51068"/>
                  </a:cubicBezTo>
                  <a:cubicBezTo>
                    <a:pt x="5530" y="44761"/>
                    <a:pt x="5089" y="38117"/>
                    <a:pt x="3239" y="31978"/>
                  </a:cubicBezTo>
                  <a:cubicBezTo>
                    <a:pt x="3071" y="31200"/>
                    <a:pt x="2818" y="30485"/>
                    <a:pt x="2545" y="29792"/>
                  </a:cubicBezTo>
                  <a:cubicBezTo>
                    <a:pt x="1851" y="27416"/>
                    <a:pt x="968" y="24977"/>
                    <a:pt x="968" y="22433"/>
                  </a:cubicBezTo>
                  <a:cubicBezTo>
                    <a:pt x="716" y="15516"/>
                    <a:pt x="5867" y="9734"/>
                    <a:pt x="11039" y="4394"/>
                  </a:cubicBezTo>
                  <a:lnTo>
                    <a:pt x="11228" y="4289"/>
                  </a:lnTo>
                  <a:lnTo>
                    <a:pt x="10702" y="3763"/>
                  </a:lnTo>
                  <a:lnTo>
                    <a:pt x="10597" y="3869"/>
                  </a:lnTo>
                  <a:cubicBezTo>
                    <a:pt x="5257" y="9377"/>
                    <a:pt x="1" y="15243"/>
                    <a:pt x="274" y="22517"/>
                  </a:cubicBezTo>
                  <a:cubicBezTo>
                    <a:pt x="358" y="25061"/>
                    <a:pt x="1136" y="27521"/>
                    <a:pt x="1935" y="29960"/>
                  </a:cubicBezTo>
                  <a:cubicBezTo>
                    <a:pt x="2103" y="30675"/>
                    <a:pt x="2377" y="31453"/>
                    <a:pt x="2629" y="32146"/>
                  </a:cubicBezTo>
                  <a:cubicBezTo>
                    <a:pt x="4395" y="38285"/>
                    <a:pt x="4816" y="44761"/>
                    <a:pt x="3869" y="50984"/>
                  </a:cubicBezTo>
                  <a:cubicBezTo>
                    <a:pt x="3596" y="52645"/>
                    <a:pt x="3239" y="54222"/>
                    <a:pt x="2902" y="55904"/>
                  </a:cubicBezTo>
                  <a:cubicBezTo>
                    <a:pt x="2377" y="58259"/>
                    <a:pt x="1851" y="60719"/>
                    <a:pt x="1662" y="63157"/>
                  </a:cubicBezTo>
                  <a:cubicBezTo>
                    <a:pt x="1410" y="66584"/>
                    <a:pt x="1662" y="71399"/>
                    <a:pt x="4647" y="75078"/>
                  </a:cubicBezTo>
                  <a:cubicBezTo>
                    <a:pt x="5446" y="76045"/>
                    <a:pt x="6497" y="76928"/>
                    <a:pt x="7444" y="77790"/>
                  </a:cubicBezTo>
                  <a:cubicBezTo>
                    <a:pt x="9126" y="79199"/>
                    <a:pt x="10597" y="80502"/>
                    <a:pt x="11396" y="82437"/>
                  </a:cubicBezTo>
                  <a:cubicBezTo>
                    <a:pt x="11648" y="83046"/>
                    <a:pt x="11838" y="83845"/>
                    <a:pt x="12006" y="84623"/>
                  </a:cubicBezTo>
                  <a:cubicBezTo>
                    <a:pt x="12279" y="86032"/>
                    <a:pt x="12616" y="87525"/>
                    <a:pt x="13667" y="88576"/>
                  </a:cubicBezTo>
                  <a:cubicBezTo>
                    <a:pt x="14550" y="89438"/>
                    <a:pt x="15769" y="89795"/>
                    <a:pt x="16736" y="90153"/>
                  </a:cubicBezTo>
                  <a:cubicBezTo>
                    <a:pt x="20857" y="91456"/>
                    <a:pt x="25756" y="92697"/>
                    <a:pt x="30486" y="92697"/>
                  </a:cubicBezTo>
                  <a:cubicBezTo>
                    <a:pt x="33472" y="92697"/>
                    <a:pt x="36184" y="92171"/>
                    <a:pt x="38644" y="91120"/>
                  </a:cubicBezTo>
                  <a:cubicBezTo>
                    <a:pt x="40473" y="90321"/>
                    <a:pt x="42134" y="89186"/>
                    <a:pt x="43816" y="88050"/>
                  </a:cubicBezTo>
                  <a:cubicBezTo>
                    <a:pt x="46170" y="86389"/>
                    <a:pt x="48714" y="84707"/>
                    <a:pt x="51595" y="84182"/>
                  </a:cubicBezTo>
                  <a:cubicBezTo>
                    <a:pt x="52309" y="84014"/>
                    <a:pt x="53003" y="84014"/>
                    <a:pt x="53886" y="84014"/>
                  </a:cubicBezTo>
                  <a:cubicBezTo>
                    <a:pt x="55547" y="84014"/>
                    <a:pt x="57208" y="84287"/>
                    <a:pt x="58869" y="84539"/>
                  </a:cubicBezTo>
                  <a:cubicBezTo>
                    <a:pt x="60446" y="84812"/>
                    <a:pt x="61939" y="85065"/>
                    <a:pt x="63515" y="85065"/>
                  </a:cubicBezTo>
                  <a:cubicBezTo>
                    <a:pt x="63720" y="85072"/>
                    <a:pt x="63924" y="85076"/>
                    <a:pt x="64129" y="85076"/>
                  </a:cubicBezTo>
                  <a:cubicBezTo>
                    <a:pt x="71623" y="85076"/>
                    <a:pt x="78746" y="80228"/>
                    <a:pt x="81386" y="73249"/>
                  </a:cubicBezTo>
                  <a:cubicBezTo>
                    <a:pt x="82963" y="69044"/>
                    <a:pt x="82963" y="64482"/>
                    <a:pt x="82963" y="60361"/>
                  </a:cubicBezTo>
                  <a:cubicBezTo>
                    <a:pt x="82963" y="50984"/>
                    <a:pt x="82963" y="39337"/>
                    <a:pt x="89628" y="31284"/>
                  </a:cubicBezTo>
                  <a:cubicBezTo>
                    <a:pt x="90931" y="29792"/>
                    <a:pt x="92340" y="28467"/>
                    <a:pt x="93833" y="27164"/>
                  </a:cubicBezTo>
                  <a:cubicBezTo>
                    <a:pt x="95136" y="25839"/>
                    <a:pt x="96545" y="24536"/>
                    <a:pt x="97764" y="23127"/>
                  </a:cubicBezTo>
                  <a:cubicBezTo>
                    <a:pt x="103104" y="16904"/>
                    <a:pt x="104786" y="7884"/>
                    <a:pt x="102053" y="189"/>
                  </a:cubicBezTo>
                  <a:lnTo>
                    <a:pt x="101969"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rot="5400000" flipH="1">
              <a:off x="7829565" y="3236631"/>
              <a:ext cx="557435" cy="971685"/>
            </a:xfrm>
            <a:custGeom>
              <a:avLst/>
              <a:gdLst/>
              <a:ahLst/>
              <a:cxnLst/>
              <a:rect l="l" t="t" r="r" b="b"/>
              <a:pathLst>
                <a:path w="23822" h="41525" extrusionOk="0">
                  <a:moveTo>
                    <a:pt x="12342" y="695"/>
                  </a:moveTo>
                  <a:cubicBezTo>
                    <a:pt x="13835" y="695"/>
                    <a:pt x="15328" y="1136"/>
                    <a:pt x="16736" y="1998"/>
                  </a:cubicBezTo>
                  <a:cubicBezTo>
                    <a:pt x="23128" y="5951"/>
                    <a:pt x="22686" y="15328"/>
                    <a:pt x="22329" y="22161"/>
                  </a:cubicBezTo>
                  <a:cubicBezTo>
                    <a:pt x="22245" y="22854"/>
                    <a:pt x="22245" y="23464"/>
                    <a:pt x="22245" y="24074"/>
                  </a:cubicBezTo>
                  <a:cubicBezTo>
                    <a:pt x="22076" y="27417"/>
                    <a:pt x="21803" y="31348"/>
                    <a:pt x="20142" y="34775"/>
                  </a:cubicBezTo>
                  <a:cubicBezTo>
                    <a:pt x="18397" y="38265"/>
                    <a:pt x="15159" y="40641"/>
                    <a:pt x="11901" y="40809"/>
                  </a:cubicBezTo>
                  <a:cubicBezTo>
                    <a:pt x="11837" y="40811"/>
                    <a:pt x="11772" y="40812"/>
                    <a:pt x="11708" y="40812"/>
                  </a:cubicBezTo>
                  <a:cubicBezTo>
                    <a:pt x="8451" y="40812"/>
                    <a:pt x="5220" y="38727"/>
                    <a:pt x="3323" y="35469"/>
                  </a:cubicBezTo>
                  <a:cubicBezTo>
                    <a:pt x="1389" y="32063"/>
                    <a:pt x="968" y="28111"/>
                    <a:pt x="863" y="24957"/>
                  </a:cubicBezTo>
                  <a:cubicBezTo>
                    <a:pt x="695" y="18481"/>
                    <a:pt x="1220" y="13225"/>
                    <a:pt x="2629" y="8936"/>
                  </a:cubicBezTo>
                  <a:cubicBezTo>
                    <a:pt x="4206" y="4101"/>
                    <a:pt x="8221" y="695"/>
                    <a:pt x="12342" y="695"/>
                  </a:cubicBezTo>
                  <a:close/>
                  <a:moveTo>
                    <a:pt x="12342" y="1"/>
                  </a:moveTo>
                  <a:cubicBezTo>
                    <a:pt x="7969" y="1"/>
                    <a:pt x="3596" y="3680"/>
                    <a:pt x="1914" y="8663"/>
                  </a:cubicBezTo>
                  <a:cubicBezTo>
                    <a:pt x="527" y="13036"/>
                    <a:pt x="1" y="18397"/>
                    <a:pt x="169" y="25041"/>
                  </a:cubicBezTo>
                  <a:cubicBezTo>
                    <a:pt x="253" y="28195"/>
                    <a:pt x="695" y="32315"/>
                    <a:pt x="2713" y="35826"/>
                  </a:cubicBezTo>
                  <a:cubicBezTo>
                    <a:pt x="4731" y="39232"/>
                    <a:pt x="8137" y="41524"/>
                    <a:pt x="11564" y="41524"/>
                  </a:cubicBezTo>
                  <a:lnTo>
                    <a:pt x="11901" y="41524"/>
                  </a:lnTo>
                  <a:cubicBezTo>
                    <a:pt x="15412" y="41335"/>
                    <a:pt x="18923" y="38791"/>
                    <a:pt x="20752" y="35028"/>
                  </a:cubicBezTo>
                  <a:cubicBezTo>
                    <a:pt x="22518" y="31538"/>
                    <a:pt x="22770" y="27585"/>
                    <a:pt x="22938" y="24074"/>
                  </a:cubicBezTo>
                  <a:cubicBezTo>
                    <a:pt x="22938" y="23548"/>
                    <a:pt x="22938" y="22939"/>
                    <a:pt x="23044" y="22329"/>
                  </a:cubicBezTo>
                  <a:lnTo>
                    <a:pt x="23044" y="22245"/>
                  </a:lnTo>
                  <a:cubicBezTo>
                    <a:pt x="23380" y="15244"/>
                    <a:pt x="23821" y="5593"/>
                    <a:pt x="17073" y="1389"/>
                  </a:cubicBezTo>
                  <a:cubicBezTo>
                    <a:pt x="15580" y="421"/>
                    <a:pt x="13919" y="1"/>
                    <a:pt x="12342" y="1"/>
                  </a:cubicBez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rot="5400000" flipH="1">
              <a:off x="8626066" y="3088052"/>
              <a:ext cx="730103" cy="637627"/>
            </a:xfrm>
            <a:custGeom>
              <a:avLst/>
              <a:gdLst/>
              <a:ahLst/>
              <a:cxnLst/>
              <a:rect l="l" t="t" r="r" b="b"/>
              <a:pathLst>
                <a:path w="31201" h="27249" extrusionOk="0">
                  <a:moveTo>
                    <a:pt x="4394" y="0"/>
                  </a:moveTo>
                  <a:lnTo>
                    <a:pt x="3785" y="190"/>
                  </a:lnTo>
                  <a:lnTo>
                    <a:pt x="3785" y="358"/>
                  </a:lnTo>
                  <a:cubicBezTo>
                    <a:pt x="5782" y="5614"/>
                    <a:pt x="5004" y="12089"/>
                    <a:pt x="1577" y="18145"/>
                  </a:cubicBezTo>
                  <a:lnTo>
                    <a:pt x="1409" y="18502"/>
                  </a:lnTo>
                  <a:cubicBezTo>
                    <a:pt x="967" y="19364"/>
                    <a:pt x="442" y="20247"/>
                    <a:pt x="274" y="21214"/>
                  </a:cubicBezTo>
                  <a:cubicBezTo>
                    <a:pt x="0" y="22265"/>
                    <a:pt x="105" y="23653"/>
                    <a:pt x="1157" y="24452"/>
                  </a:cubicBezTo>
                  <a:cubicBezTo>
                    <a:pt x="1682" y="24977"/>
                    <a:pt x="2376" y="25146"/>
                    <a:pt x="3343" y="25146"/>
                  </a:cubicBezTo>
                  <a:cubicBezTo>
                    <a:pt x="3785" y="25146"/>
                    <a:pt x="4310" y="25146"/>
                    <a:pt x="4731" y="25062"/>
                  </a:cubicBezTo>
                  <a:cubicBezTo>
                    <a:pt x="5236" y="25002"/>
                    <a:pt x="5773" y="24943"/>
                    <a:pt x="6230" y="24943"/>
                  </a:cubicBezTo>
                  <a:cubicBezTo>
                    <a:pt x="6420" y="24943"/>
                    <a:pt x="6595" y="24953"/>
                    <a:pt x="6749" y="24977"/>
                  </a:cubicBezTo>
                  <a:cubicBezTo>
                    <a:pt x="7632" y="25146"/>
                    <a:pt x="8515" y="25587"/>
                    <a:pt x="9377" y="26029"/>
                  </a:cubicBezTo>
                  <a:cubicBezTo>
                    <a:pt x="10260" y="26554"/>
                    <a:pt x="11227" y="27080"/>
                    <a:pt x="12278" y="27248"/>
                  </a:cubicBezTo>
                  <a:lnTo>
                    <a:pt x="12720" y="27248"/>
                  </a:lnTo>
                  <a:cubicBezTo>
                    <a:pt x="15075" y="27248"/>
                    <a:pt x="16925" y="25146"/>
                    <a:pt x="17619" y="24284"/>
                  </a:cubicBezTo>
                  <a:cubicBezTo>
                    <a:pt x="18060" y="23653"/>
                    <a:pt x="18502" y="23043"/>
                    <a:pt x="18922" y="22433"/>
                  </a:cubicBezTo>
                  <a:cubicBezTo>
                    <a:pt x="19553" y="21382"/>
                    <a:pt x="20247" y="20331"/>
                    <a:pt x="21025" y="19553"/>
                  </a:cubicBezTo>
                  <a:cubicBezTo>
                    <a:pt x="21824" y="18754"/>
                    <a:pt x="22707" y="18145"/>
                    <a:pt x="23653" y="17619"/>
                  </a:cubicBezTo>
                  <a:cubicBezTo>
                    <a:pt x="24367" y="17093"/>
                    <a:pt x="25145" y="16568"/>
                    <a:pt x="25860" y="16042"/>
                  </a:cubicBezTo>
                  <a:cubicBezTo>
                    <a:pt x="29708" y="12615"/>
                    <a:pt x="30591" y="7023"/>
                    <a:pt x="31116" y="1577"/>
                  </a:cubicBezTo>
                  <a:lnTo>
                    <a:pt x="31200" y="1409"/>
                  </a:lnTo>
                  <a:lnTo>
                    <a:pt x="30486" y="1325"/>
                  </a:lnTo>
                  <a:lnTo>
                    <a:pt x="30401" y="1493"/>
                  </a:lnTo>
                  <a:cubicBezTo>
                    <a:pt x="29876" y="6833"/>
                    <a:pt x="29098" y="12279"/>
                    <a:pt x="25335" y="15516"/>
                  </a:cubicBezTo>
                  <a:cubicBezTo>
                    <a:pt x="24704" y="16042"/>
                    <a:pt x="23926" y="16568"/>
                    <a:pt x="23232" y="17009"/>
                  </a:cubicBezTo>
                  <a:cubicBezTo>
                    <a:pt x="22349" y="17619"/>
                    <a:pt x="21382" y="18229"/>
                    <a:pt x="20604" y="19028"/>
                  </a:cubicBezTo>
                  <a:cubicBezTo>
                    <a:pt x="19637" y="19890"/>
                    <a:pt x="19027" y="20941"/>
                    <a:pt x="18312" y="21992"/>
                  </a:cubicBezTo>
                  <a:cubicBezTo>
                    <a:pt x="17871" y="22602"/>
                    <a:pt x="17535" y="23317"/>
                    <a:pt x="17093" y="23926"/>
                  </a:cubicBezTo>
                  <a:cubicBezTo>
                    <a:pt x="16427" y="24673"/>
                    <a:pt x="14772" y="26564"/>
                    <a:pt x="12631" y="26564"/>
                  </a:cubicBezTo>
                  <a:cubicBezTo>
                    <a:pt x="12542" y="26564"/>
                    <a:pt x="12453" y="26561"/>
                    <a:pt x="12363" y="26554"/>
                  </a:cubicBezTo>
                  <a:cubicBezTo>
                    <a:pt x="11395" y="26386"/>
                    <a:pt x="10618" y="25945"/>
                    <a:pt x="9650" y="25419"/>
                  </a:cubicBezTo>
                  <a:cubicBezTo>
                    <a:pt x="8767" y="24977"/>
                    <a:pt x="7884" y="24452"/>
                    <a:pt x="6833" y="24284"/>
                  </a:cubicBezTo>
                  <a:lnTo>
                    <a:pt x="6139" y="24284"/>
                  </a:lnTo>
                  <a:cubicBezTo>
                    <a:pt x="5614" y="24284"/>
                    <a:pt x="5172" y="24368"/>
                    <a:pt x="4647" y="24368"/>
                  </a:cubicBezTo>
                  <a:cubicBezTo>
                    <a:pt x="4205" y="24452"/>
                    <a:pt x="3785" y="24452"/>
                    <a:pt x="3343" y="24452"/>
                  </a:cubicBezTo>
                  <a:cubicBezTo>
                    <a:pt x="2544" y="24452"/>
                    <a:pt x="2019" y="24284"/>
                    <a:pt x="1577" y="23926"/>
                  </a:cubicBezTo>
                  <a:cubicBezTo>
                    <a:pt x="967" y="23401"/>
                    <a:pt x="715" y="22349"/>
                    <a:pt x="883" y="21298"/>
                  </a:cubicBezTo>
                  <a:cubicBezTo>
                    <a:pt x="1157" y="20499"/>
                    <a:pt x="1577" y="19637"/>
                    <a:pt x="2019" y="18838"/>
                  </a:cubicBezTo>
                  <a:lnTo>
                    <a:pt x="2208" y="18502"/>
                  </a:lnTo>
                  <a:cubicBezTo>
                    <a:pt x="5698" y="12279"/>
                    <a:pt x="6497" y="5530"/>
                    <a:pt x="4478" y="106"/>
                  </a:cubicBezTo>
                  <a:lnTo>
                    <a:pt x="4394"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rot="5400000" flipH="1">
              <a:off x="8918052" y="3209826"/>
              <a:ext cx="303568" cy="389680"/>
            </a:xfrm>
            <a:custGeom>
              <a:avLst/>
              <a:gdLst/>
              <a:ahLst/>
              <a:cxnLst/>
              <a:rect l="l" t="t" r="r" b="b"/>
              <a:pathLst>
                <a:path w="12973" h="16653" extrusionOk="0">
                  <a:moveTo>
                    <a:pt x="2272" y="1"/>
                  </a:moveTo>
                  <a:lnTo>
                    <a:pt x="1578" y="169"/>
                  </a:lnTo>
                  <a:lnTo>
                    <a:pt x="1662" y="358"/>
                  </a:lnTo>
                  <a:cubicBezTo>
                    <a:pt x="2545" y="4815"/>
                    <a:pt x="2103" y="9546"/>
                    <a:pt x="358" y="13835"/>
                  </a:cubicBezTo>
                  <a:cubicBezTo>
                    <a:pt x="169" y="14192"/>
                    <a:pt x="1" y="14634"/>
                    <a:pt x="85" y="15075"/>
                  </a:cubicBezTo>
                  <a:cubicBezTo>
                    <a:pt x="169" y="16042"/>
                    <a:pt x="1136" y="16568"/>
                    <a:pt x="2019" y="16652"/>
                  </a:cubicBezTo>
                  <a:lnTo>
                    <a:pt x="2103" y="16652"/>
                  </a:lnTo>
                  <a:cubicBezTo>
                    <a:pt x="3239" y="16652"/>
                    <a:pt x="4206" y="15937"/>
                    <a:pt x="5257" y="15159"/>
                  </a:cubicBezTo>
                  <a:lnTo>
                    <a:pt x="8242" y="12889"/>
                  </a:lnTo>
                  <a:cubicBezTo>
                    <a:pt x="9104" y="12258"/>
                    <a:pt x="9987" y="11480"/>
                    <a:pt x="10597" y="10513"/>
                  </a:cubicBezTo>
                  <a:cubicBezTo>
                    <a:pt x="11123" y="9630"/>
                    <a:pt x="11291" y="8684"/>
                    <a:pt x="11564" y="7801"/>
                  </a:cubicBezTo>
                  <a:lnTo>
                    <a:pt x="12973" y="800"/>
                  </a:lnTo>
                  <a:lnTo>
                    <a:pt x="12258" y="610"/>
                  </a:lnTo>
                  <a:lnTo>
                    <a:pt x="10870" y="7633"/>
                  </a:lnTo>
                  <a:cubicBezTo>
                    <a:pt x="10681" y="8495"/>
                    <a:pt x="10429" y="9378"/>
                    <a:pt x="9987" y="10155"/>
                  </a:cubicBezTo>
                  <a:cubicBezTo>
                    <a:pt x="9462" y="11039"/>
                    <a:pt x="8579" y="11732"/>
                    <a:pt x="7801" y="12363"/>
                  </a:cubicBezTo>
                  <a:lnTo>
                    <a:pt x="4815" y="14634"/>
                  </a:lnTo>
                  <a:cubicBezTo>
                    <a:pt x="3932" y="15327"/>
                    <a:pt x="3070" y="15937"/>
                    <a:pt x="2103" y="15937"/>
                  </a:cubicBezTo>
                  <a:lnTo>
                    <a:pt x="2019" y="15937"/>
                  </a:lnTo>
                  <a:cubicBezTo>
                    <a:pt x="1494" y="15853"/>
                    <a:pt x="884" y="15517"/>
                    <a:pt x="779" y="14991"/>
                  </a:cubicBezTo>
                  <a:cubicBezTo>
                    <a:pt x="695" y="14718"/>
                    <a:pt x="884" y="14360"/>
                    <a:pt x="1052" y="14024"/>
                  </a:cubicBezTo>
                  <a:cubicBezTo>
                    <a:pt x="2797" y="9735"/>
                    <a:pt x="3239" y="4815"/>
                    <a:pt x="2356" y="169"/>
                  </a:cubicBezTo>
                  <a:lnTo>
                    <a:pt x="227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rot="5400000" flipH="1">
              <a:off x="7925014" y="3440796"/>
              <a:ext cx="344401" cy="522499"/>
            </a:xfrm>
            <a:custGeom>
              <a:avLst/>
              <a:gdLst/>
              <a:ahLst/>
              <a:cxnLst/>
              <a:rect l="l" t="t" r="r" b="b"/>
              <a:pathLst>
                <a:path w="14718" h="22329" extrusionOk="0">
                  <a:moveTo>
                    <a:pt x="8578" y="694"/>
                  </a:moveTo>
                  <a:cubicBezTo>
                    <a:pt x="9987" y="779"/>
                    <a:pt x="11038" y="1493"/>
                    <a:pt x="11648" y="2713"/>
                  </a:cubicBezTo>
                  <a:cubicBezTo>
                    <a:pt x="13834" y="6918"/>
                    <a:pt x="10428" y="17072"/>
                    <a:pt x="8494" y="20142"/>
                  </a:cubicBezTo>
                  <a:cubicBezTo>
                    <a:pt x="8053" y="20668"/>
                    <a:pt x="7716" y="21193"/>
                    <a:pt x="7106" y="21467"/>
                  </a:cubicBezTo>
                  <a:cubicBezTo>
                    <a:pt x="6913" y="21544"/>
                    <a:pt x="6689" y="21582"/>
                    <a:pt x="6452" y="21582"/>
                  </a:cubicBezTo>
                  <a:cubicBezTo>
                    <a:pt x="5916" y="21582"/>
                    <a:pt x="5310" y="21389"/>
                    <a:pt x="4815" y="21025"/>
                  </a:cubicBezTo>
                  <a:cubicBezTo>
                    <a:pt x="4121" y="20415"/>
                    <a:pt x="3679" y="19532"/>
                    <a:pt x="3322" y="18733"/>
                  </a:cubicBezTo>
                  <a:cubicBezTo>
                    <a:pt x="1661" y="14970"/>
                    <a:pt x="883" y="7170"/>
                    <a:pt x="3511" y="3238"/>
                  </a:cubicBezTo>
                  <a:cubicBezTo>
                    <a:pt x="4562" y="1577"/>
                    <a:pt x="6139" y="694"/>
                    <a:pt x="8158" y="694"/>
                  </a:cubicBezTo>
                  <a:close/>
                  <a:moveTo>
                    <a:pt x="8158" y="1"/>
                  </a:moveTo>
                  <a:cubicBezTo>
                    <a:pt x="5866" y="1"/>
                    <a:pt x="4121" y="968"/>
                    <a:pt x="2902" y="2797"/>
                  </a:cubicBezTo>
                  <a:cubicBezTo>
                    <a:pt x="0" y="7359"/>
                    <a:pt x="1136" y="15685"/>
                    <a:pt x="2628" y="19007"/>
                  </a:cubicBezTo>
                  <a:cubicBezTo>
                    <a:pt x="3070" y="19890"/>
                    <a:pt x="3511" y="20836"/>
                    <a:pt x="4373" y="21551"/>
                  </a:cubicBezTo>
                  <a:cubicBezTo>
                    <a:pt x="5004" y="21992"/>
                    <a:pt x="5698" y="22329"/>
                    <a:pt x="6392" y="22329"/>
                  </a:cubicBezTo>
                  <a:cubicBezTo>
                    <a:pt x="6749" y="22329"/>
                    <a:pt x="7106" y="22244"/>
                    <a:pt x="7443" y="22076"/>
                  </a:cubicBezTo>
                  <a:cubicBezTo>
                    <a:pt x="8158" y="21803"/>
                    <a:pt x="8578" y="21109"/>
                    <a:pt x="9020" y="20499"/>
                  </a:cubicBezTo>
                  <a:cubicBezTo>
                    <a:pt x="10786" y="17787"/>
                    <a:pt x="14717" y="7170"/>
                    <a:pt x="12257" y="2355"/>
                  </a:cubicBezTo>
                  <a:cubicBezTo>
                    <a:pt x="11564" y="863"/>
                    <a:pt x="10344" y="85"/>
                    <a:pt x="8578" y="1"/>
                  </a:cubicBez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rot="5400000" flipH="1">
              <a:off x="7748648" y="3465155"/>
              <a:ext cx="1254544" cy="1887725"/>
            </a:xfrm>
            <a:custGeom>
              <a:avLst/>
              <a:gdLst/>
              <a:ahLst/>
              <a:cxnLst/>
              <a:rect l="l" t="t" r="r" b="b"/>
              <a:pathLst>
                <a:path w="53613" h="80672" extrusionOk="0">
                  <a:moveTo>
                    <a:pt x="49492" y="1"/>
                  </a:moveTo>
                  <a:lnTo>
                    <a:pt x="48966" y="337"/>
                  </a:lnTo>
                  <a:lnTo>
                    <a:pt x="49050" y="527"/>
                  </a:lnTo>
                  <a:cubicBezTo>
                    <a:pt x="51679" y="4458"/>
                    <a:pt x="52898" y="8747"/>
                    <a:pt x="52372" y="12784"/>
                  </a:cubicBezTo>
                  <a:cubicBezTo>
                    <a:pt x="51763" y="17430"/>
                    <a:pt x="48966" y="21362"/>
                    <a:pt x="46254" y="25230"/>
                  </a:cubicBezTo>
                  <a:cubicBezTo>
                    <a:pt x="45203" y="26702"/>
                    <a:pt x="44047" y="28195"/>
                    <a:pt x="43101" y="29771"/>
                  </a:cubicBezTo>
                  <a:cubicBezTo>
                    <a:pt x="39064" y="36352"/>
                    <a:pt x="37130" y="44236"/>
                    <a:pt x="37571" y="51931"/>
                  </a:cubicBezTo>
                  <a:cubicBezTo>
                    <a:pt x="37655" y="53424"/>
                    <a:pt x="37845" y="55001"/>
                    <a:pt x="38013" y="56493"/>
                  </a:cubicBezTo>
                  <a:cubicBezTo>
                    <a:pt x="38454" y="60173"/>
                    <a:pt x="38896" y="64020"/>
                    <a:pt x="37929" y="67615"/>
                  </a:cubicBezTo>
                  <a:cubicBezTo>
                    <a:pt x="36793" y="72009"/>
                    <a:pt x="33450" y="75857"/>
                    <a:pt x="29161" y="77959"/>
                  </a:cubicBezTo>
                  <a:cubicBezTo>
                    <a:pt x="26395" y="79285"/>
                    <a:pt x="23183" y="79989"/>
                    <a:pt x="19886" y="79989"/>
                  </a:cubicBezTo>
                  <a:cubicBezTo>
                    <a:pt x="18373" y="79989"/>
                    <a:pt x="16842" y="79840"/>
                    <a:pt x="15327" y="79536"/>
                  </a:cubicBezTo>
                  <a:cubicBezTo>
                    <a:pt x="12510" y="78927"/>
                    <a:pt x="10681" y="77959"/>
                    <a:pt x="9630" y="76383"/>
                  </a:cubicBezTo>
                  <a:cubicBezTo>
                    <a:pt x="8831" y="75247"/>
                    <a:pt x="8579" y="73755"/>
                    <a:pt x="8305" y="72262"/>
                  </a:cubicBezTo>
                  <a:cubicBezTo>
                    <a:pt x="8137" y="71211"/>
                    <a:pt x="7969" y="70159"/>
                    <a:pt x="7527" y="69108"/>
                  </a:cubicBezTo>
                  <a:cubicBezTo>
                    <a:pt x="7002" y="67699"/>
                    <a:pt x="6119" y="66480"/>
                    <a:pt x="5152" y="65261"/>
                  </a:cubicBezTo>
                  <a:cubicBezTo>
                    <a:pt x="4731" y="64651"/>
                    <a:pt x="4206" y="64020"/>
                    <a:pt x="3764" y="63326"/>
                  </a:cubicBezTo>
                  <a:cubicBezTo>
                    <a:pt x="2271" y="60867"/>
                    <a:pt x="1472" y="58070"/>
                    <a:pt x="695" y="55274"/>
                  </a:cubicBezTo>
                  <a:cubicBezTo>
                    <a:pt x="3154" y="45540"/>
                    <a:pt x="3491" y="35217"/>
                    <a:pt x="1914" y="25398"/>
                  </a:cubicBezTo>
                  <a:cubicBezTo>
                    <a:pt x="1830" y="24873"/>
                    <a:pt x="1746" y="24431"/>
                    <a:pt x="1662" y="23906"/>
                  </a:cubicBezTo>
                  <a:cubicBezTo>
                    <a:pt x="1304" y="21446"/>
                    <a:pt x="863" y="19007"/>
                    <a:pt x="1052" y="16547"/>
                  </a:cubicBezTo>
                  <a:cubicBezTo>
                    <a:pt x="1388" y="11985"/>
                    <a:pt x="3848" y="7444"/>
                    <a:pt x="8410" y="2881"/>
                  </a:cubicBezTo>
                  <a:lnTo>
                    <a:pt x="8495" y="2797"/>
                  </a:lnTo>
                  <a:lnTo>
                    <a:pt x="7969" y="2272"/>
                  </a:lnTo>
                  <a:lnTo>
                    <a:pt x="7885" y="2440"/>
                  </a:lnTo>
                  <a:cubicBezTo>
                    <a:pt x="3238" y="7002"/>
                    <a:pt x="695" y="11733"/>
                    <a:pt x="337" y="16463"/>
                  </a:cubicBezTo>
                  <a:cubicBezTo>
                    <a:pt x="169" y="19007"/>
                    <a:pt x="610" y="21551"/>
                    <a:pt x="1052" y="24074"/>
                  </a:cubicBezTo>
                  <a:cubicBezTo>
                    <a:pt x="1136" y="24515"/>
                    <a:pt x="1220" y="25041"/>
                    <a:pt x="1220" y="25483"/>
                  </a:cubicBezTo>
                  <a:cubicBezTo>
                    <a:pt x="2797" y="35301"/>
                    <a:pt x="2440" y="45540"/>
                    <a:pt x="1" y="55190"/>
                  </a:cubicBezTo>
                  <a:lnTo>
                    <a:pt x="1" y="55274"/>
                  </a:lnTo>
                  <a:lnTo>
                    <a:pt x="1" y="55358"/>
                  </a:lnTo>
                  <a:cubicBezTo>
                    <a:pt x="779" y="58239"/>
                    <a:pt x="1578" y="61140"/>
                    <a:pt x="3238" y="63768"/>
                  </a:cubicBezTo>
                  <a:cubicBezTo>
                    <a:pt x="3680" y="64378"/>
                    <a:pt x="4100" y="65071"/>
                    <a:pt x="4626" y="65702"/>
                  </a:cubicBezTo>
                  <a:cubicBezTo>
                    <a:pt x="5509" y="66837"/>
                    <a:pt x="6392" y="68057"/>
                    <a:pt x="6918" y="69381"/>
                  </a:cubicBezTo>
                  <a:cubicBezTo>
                    <a:pt x="7254" y="70328"/>
                    <a:pt x="7443" y="71379"/>
                    <a:pt x="7612" y="72346"/>
                  </a:cubicBezTo>
                  <a:cubicBezTo>
                    <a:pt x="7885" y="73923"/>
                    <a:pt x="8221" y="75500"/>
                    <a:pt x="9104" y="76824"/>
                  </a:cubicBezTo>
                  <a:cubicBezTo>
                    <a:pt x="10240" y="78485"/>
                    <a:pt x="12258" y="79620"/>
                    <a:pt x="15243" y="80146"/>
                  </a:cubicBezTo>
                  <a:cubicBezTo>
                    <a:pt x="16820" y="80503"/>
                    <a:pt x="18481" y="80672"/>
                    <a:pt x="20058" y="80672"/>
                  </a:cubicBezTo>
                  <a:cubicBezTo>
                    <a:pt x="23380" y="80672"/>
                    <a:pt x="26618" y="79978"/>
                    <a:pt x="29435" y="78569"/>
                  </a:cubicBezTo>
                  <a:cubicBezTo>
                    <a:pt x="33976" y="76383"/>
                    <a:pt x="37403" y="72346"/>
                    <a:pt x="38622" y="67805"/>
                  </a:cubicBezTo>
                  <a:cubicBezTo>
                    <a:pt x="39590" y="64020"/>
                    <a:pt x="39148" y="60173"/>
                    <a:pt x="38707" y="56409"/>
                  </a:cubicBezTo>
                  <a:cubicBezTo>
                    <a:pt x="38538" y="54917"/>
                    <a:pt x="38370" y="53424"/>
                    <a:pt x="38265" y="51931"/>
                  </a:cubicBezTo>
                  <a:cubicBezTo>
                    <a:pt x="37845" y="44320"/>
                    <a:pt x="39758" y="36604"/>
                    <a:pt x="43710" y="30129"/>
                  </a:cubicBezTo>
                  <a:cubicBezTo>
                    <a:pt x="44677" y="28552"/>
                    <a:pt x="45729" y="27059"/>
                    <a:pt x="46780" y="25567"/>
                  </a:cubicBezTo>
                  <a:cubicBezTo>
                    <a:pt x="49576" y="21719"/>
                    <a:pt x="52456" y="17682"/>
                    <a:pt x="53087" y="12868"/>
                  </a:cubicBezTo>
                  <a:cubicBezTo>
                    <a:pt x="53613" y="8663"/>
                    <a:pt x="52372" y="4206"/>
                    <a:pt x="49576" y="85"/>
                  </a:cubicBezTo>
                  <a:lnTo>
                    <a:pt x="49492" y="1"/>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rot="5400000" flipH="1">
              <a:off x="8043090" y="3640538"/>
              <a:ext cx="987878" cy="1545804"/>
            </a:xfrm>
            <a:custGeom>
              <a:avLst/>
              <a:gdLst/>
              <a:ahLst/>
              <a:cxnLst/>
              <a:rect l="l" t="t" r="r" b="b"/>
              <a:pathLst>
                <a:path w="42217" h="66060" extrusionOk="0">
                  <a:moveTo>
                    <a:pt x="38979" y="0"/>
                  </a:moveTo>
                  <a:lnTo>
                    <a:pt x="38370" y="358"/>
                  </a:lnTo>
                  <a:lnTo>
                    <a:pt x="38454" y="526"/>
                  </a:lnTo>
                  <a:cubicBezTo>
                    <a:pt x="40556" y="3680"/>
                    <a:pt x="41523" y="7191"/>
                    <a:pt x="41166" y="10429"/>
                  </a:cubicBezTo>
                  <a:cubicBezTo>
                    <a:pt x="40745" y="14297"/>
                    <a:pt x="38538" y="17619"/>
                    <a:pt x="36435" y="20773"/>
                  </a:cubicBezTo>
                  <a:cubicBezTo>
                    <a:pt x="35657" y="21992"/>
                    <a:pt x="34858" y="23232"/>
                    <a:pt x="34165" y="24368"/>
                  </a:cubicBezTo>
                  <a:cubicBezTo>
                    <a:pt x="31095" y="29792"/>
                    <a:pt x="29518" y="36183"/>
                    <a:pt x="29792" y="42323"/>
                  </a:cubicBezTo>
                  <a:cubicBezTo>
                    <a:pt x="29792" y="43458"/>
                    <a:pt x="29960" y="44782"/>
                    <a:pt x="30044" y="45918"/>
                  </a:cubicBezTo>
                  <a:cubicBezTo>
                    <a:pt x="30317" y="48882"/>
                    <a:pt x="30654" y="51952"/>
                    <a:pt x="29876" y="54853"/>
                  </a:cubicBezTo>
                  <a:cubicBezTo>
                    <a:pt x="28993" y="58448"/>
                    <a:pt x="26365" y="61770"/>
                    <a:pt x="23043" y="63599"/>
                  </a:cubicBezTo>
                  <a:cubicBezTo>
                    <a:pt x="20856" y="64756"/>
                    <a:pt x="18228" y="65365"/>
                    <a:pt x="15516" y="65365"/>
                  </a:cubicBezTo>
                  <a:cubicBezTo>
                    <a:pt x="14465" y="65365"/>
                    <a:pt x="13309" y="65281"/>
                    <a:pt x="12257" y="65092"/>
                  </a:cubicBezTo>
                  <a:cubicBezTo>
                    <a:pt x="10071" y="64756"/>
                    <a:pt x="8578" y="63957"/>
                    <a:pt x="7716" y="62821"/>
                  </a:cubicBezTo>
                  <a:cubicBezTo>
                    <a:pt x="7001" y="61854"/>
                    <a:pt x="6749" y="60635"/>
                    <a:pt x="6476" y="59310"/>
                  </a:cubicBezTo>
                  <a:cubicBezTo>
                    <a:pt x="6307" y="58532"/>
                    <a:pt x="6139" y="57733"/>
                    <a:pt x="5866" y="56956"/>
                  </a:cubicBezTo>
                  <a:cubicBezTo>
                    <a:pt x="5424" y="55820"/>
                    <a:pt x="4731" y="54853"/>
                    <a:pt x="4037" y="53886"/>
                  </a:cubicBezTo>
                  <a:cubicBezTo>
                    <a:pt x="3679" y="53360"/>
                    <a:pt x="3238" y="52751"/>
                    <a:pt x="2986" y="52225"/>
                  </a:cubicBezTo>
                  <a:cubicBezTo>
                    <a:pt x="2544" y="51426"/>
                    <a:pt x="2103" y="50564"/>
                    <a:pt x="1745" y="49513"/>
                  </a:cubicBezTo>
                  <a:cubicBezTo>
                    <a:pt x="1325" y="48188"/>
                    <a:pt x="967" y="46780"/>
                    <a:pt x="694" y="45560"/>
                  </a:cubicBezTo>
                  <a:cubicBezTo>
                    <a:pt x="2628" y="37592"/>
                    <a:pt x="3070" y="29182"/>
                    <a:pt x="2018" y="21214"/>
                  </a:cubicBezTo>
                  <a:cubicBezTo>
                    <a:pt x="1934" y="20773"/>
                    <a:pt x="1850" y="20331"/>
                    <a:pt x="1850" y="19974"/>
                  </a:cubicBezTo>
                  <a:cubicBezTo>
                    <a:pt x="1493" y="17976"/>
                    <a:pt x="1220" y="15958"/>
                    <a:pt x="1409" y="14024"/>
                  </a:cubicBezTo>
                  <a:cubicBezTo>
                    <a:pt x="1661" y="10344"/>
                    <a:pt x="3595" y="6581"/>
                    <a:pt x="6917" y="2734"/>
                  </a:cubicBezTo>
                  <a:lnTo>
                    <a:pt x="7106" y="2629"/>
                  </a:lnTo>
                  <a:lnTo>
                    <a:pt x="6581" y="2103"/>
                  </a:lnTo>
                  <a:lnTo>
                    <a:pt x="6392" y="2292"/>
                  </a:lnTo>
                  <a:cubicBezTo>
                    <a:pt x="2986" y="6224"/>
                    <a:pt x="1051" y="10092"/>
                    <a:pt x="694" y="13940"/>
                  </a:cubicBezTo>
                  <a:cubicBezTo>
                    <a:pt x="526" y="15958"/>
                    <a:pt x="799" y="18060"/>
                    <a:pt x="1135" y="20079"/>
                  </a:cubicBezTo>
                  <a:cubicBezTo>
                    <a:pt x="1135" y="20499"/>
                    <a:pt x="1220" y="20857"/>
                    <a:pt x="1325" y="21298"/>
                  </a:cubicBezTo>
                  <a:cubicBezTo>
                    <a:pt x="2376" y="29182"/>
                    <a:pt x="1934" y="37592"/>
                    <a:pt x="0" y="45476"/>
                  </a:cubicBezTo>
                  <a:lnTo>
                    <a:pt x="0" y="45560"/>
                  </a:lnTo>
                  <a:lnTo>
                    <a:pt x="0" y="45644"/>
                  </a:lnTo>
                  <a:cubicBezTo>
                    <a:pt x="273" y="46969"/>
                    <a:pt x="610" y="48357"/>
                    <a:pt x="1135" y="49765"/>
                  </a:cubicBezTo>
                  <a:cubicBezTo>
                    <a:pt x="1493" y="50816"/>
                    <a:pt x="1850" y="51699"/>
                    <a:pt x="2376" y="52561"/>
                  </a:cubicBezTo>
                  <a:cubicBezTo>
                    <a:pt x="2712" y="53087"/>
                    <a:pt x="3070" y="53718"/>
                    <a:pt x="3511" y="54327"/>
                  </a:cubicBezTo>
                  <a:cubicBezTo>
                    <a:pt x="4121" y="55189"/>
                    <a:pt x="4815" y="56157"/>
                    <a:pt x="5172" y="57208"/>
                  </a:cubicBezTo>
                  <a:cubicBezTo>
                    <a:pt x="5424" y="57923"/>
                    <a:pt x="5614" y="58701"/>
                    <a:pt x="5782" y="59499"/>
                  </a:cubicBezTo>
                  <a:cubicBezTo>
                    <a:pt x="6055" y="60803"/>
                    <a:pt x="6307" y="62128"/>
                    <a:pt x="7190" y="63179"/>
                  </a:cubicBezTo>
                  <a:cubicBezTo>
                    <a:pt x="8158" y="64482"/>
                    <a:pt x="9818" y="65365"/>
                    <a:pt x="12089" y="65807"/>
                  </a:cubicBezTo>
                  <a:cubicBezTo>
                    <a:pt x="13224" y="65975"/>
                    <a:pt x="14360" y="66059"/>
                    <a:pt x="15516" y="66059"/>
                  </a:cubicBezTo>
                  <a:cubicBezTo>
                    <a:pt x="18396" y="66059"/>
                    <a:pt x="21109" y="65449"/>
                    <a:pt x="23400" y="64230"/>
                  </a:cubicBezTo>
                  <a:cubicBezTo>
                    <a:pt x="26890" y="62296"/>
                    <a:pt x="29602" y="58869"/>
                    <a:pt x="30569" y="55021"/>
                  </a:cubicBezTo>
                  <a:cubicBezTo>
                    <a:pt x="31368" y="52036"/>
                    <a:pt x="31011" y="48882"/>
                    <a:pt x="30759" y="45918"/>
                  </a:cubicBezTo>
                  <a:cubicBezTo>
                    <a:pt x="30654" y="44677"/>
                    <a:pt x="30485" y="43458"/>
                    <a:pt x="30485" y="42238"/>
                  </a:cubicBezTo>
                  <a:cubicBezTo>
                    <a:pt x="30233" y="36268"/>
                    <a:pt x="31705" y="30065"/>
                    <a:pt x="34774" y="24704"/>
                  </a:cubicBezTo>
                  <a:cubicBezTo>
                    <a:pt x="35489" y="23569"/>
                    <a:pt x="36267" y="22349"/>
                    <a:pt x="37066" y="21214"/>
                  </a:cubicBezTo>
                  <a:cubicBezTo>
                    <a:pt x="39168" y="17871"/>
                    <a:pt x="41439" y="14549"/>
                    <a:pt x="41881" y="10513"/>
                  </a:cubicBezTo>
                  <a:cubicBezTo>
                    <a:pt x="42217" y="7107"/>
                    <a:pt x="41271" y="3427"/>
                    <a:pt x="39063" y="190"/>
                  </a:cubicBezTo>
                  <a:lnTo>
                    <a:pt x="38979" y="0"/>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rot="5400000" flipH="1">
              <a:off x="8336304" y="3814692"/>
              <a:ext cx="721258" cy="1205357"/>
            </a:xfrm>
            <a:custGeom>
              <a:avLst/>
              <a:gdLst/>
              <a:ahLst/>
              <a:cxnLst/>
              <a:rect l="l" t="t" r="r" b="b"/>
              <a:pathLst>
                <a:path w="30823" h="51511" extrusionOk="0">
                  <a:moveTo>
                    <a:pt x="28383" y="1"/>
                  </a:moveTo>
                  <a:lnTo>
                    <a:pt x="27753" y="358"/>
                  </a:lnTo>
                  <a:lnTo>
                    <a:pt x="27858" y="527"/>
                  </a:lnTo>
                  <a:cubicBezTo>
                    <a:pt x="29435" y="2986"/>
                    <a:pt x="30128" y="5699"/>
                    <a:pt x="29960" y="8158"/>
                  </a:cubicBezTo>
                  <a:cubicBezTo>
                    <a:pt x="29687" y="11123"/>
                    <a:pt x="28110" y="13856"/>
                    <a:pt x="26617" y="16484"/>
                  </a:cubicBezTo>
                  <a:cubicBezTo>
                    <a:pt x="26176" y="17262"/>
                    <a:pt x="25650" y="18145"/>
                    <a:pt x="25230" y="19007"/>
                  </a:cubicBezTo>
                  <a:cubicBezTo>
                    <a:pt x="23022" y="23317"/>
                    <a:pt x="21887" y="27942"/>
                    <a:pt x="21887" y="32589"/>
                  </a:cubicBezTo>
                  <a:cubicBezTo>
                    <a:pt x="21887" y="33556"/>
                    <a:pt x="21971" y="34523"/>
                    <a:pt x="22076" y="35406"/>
                  </a:cubicBezTo>
                  <a:cubicBezTo>
                    <a:pt x="22160" y="37593"/>
                    <a:pt x="22328" y="39863"/>
                    <a:pt x="21803" y="42050"/>
                  </a:cubicBezTo>
                  <a:cubicBezTo>
                    <a:pt x="21109" y="45035"/>
                    <a:pt x="19343" y="47663"/>
                    <a:pt x="16988" y="49156"/>
                  </a:cubicBezTo>
                  <a:cubicBezTo>
                    <a:pt x="15327" y="50207"/>
                    <a:pt x="13141" y="50817"/>
                    <a:pt x="10849" y="50817"/>
                  </a:cubicBezTo>
                  <a:cubicBezTo>
                    <a:pt x="10323" y="50817"/>
                    <a:pt x="9714" y="50817"/>
                    <a:pt x="9104" y="50733"/>
                  </a:cubicBezTo>
                  <a:cubicBezTo>
                    <a:pt x="7527" y="50459"/>
                    <a:pt x="6392" y="49934"/>
                    <a:pt x="5677" y="49156"/>
                  </a:cubicBezTo>
                  <a:cubicBezTo>
                    <a:pt x="5067" y="48357"/>
                    <a:pt x="4815" y="47390"/>
                    <a:pt x="4542" y="46339"/>
                  </a:cubicBezTo>
                  <a:cubicBezTo>
                    <a:pt x="4374" y="45813"/>
                    <a:pt x="4289" y="45287"/>
                    <a:pt x="4100" y="44762"/>
                  </a:cubicBezTo>
                  <a:cubicBezTo>
                    <a:pt x="3764" y="43984"/>
                    <a:pt x="3322" y="43185"/>
                    <a:pt x="2881" y="42491"/>
                  </a:cubicBezTo>
                  <a:cubicBezTo>
                    <a:pt x="2629" y="42050"/>
                    <a:pt x="2355" y="41524"/>
                    <a:pt x="2103" y="40999"/>
                  </a:cubicBezTo>
                  <a:cubicBezTo>
                    <a:pt x="1746" y="40389"/>
                    <a:pt x="1577" y="39695"/>
                    <a:pt x="1304" y="38896"/>
                  </a:cubicBezTo>
                  <a:cubicBezTo>
                    <a:pt x="1052" y="37929"/>
                    <a:pt x="863" y="36983"/>
                    <a:pt x="694" y="35827"/>
                  </a:cubicBezTo>
                  <a:cubicBezTo>
                    <a:pt x="2103" y="29435"/>
                    <a:pt x="2523" y="23128"/>
                    <a:pt x="1998" y="17010"/>
                  </a:cubicBezTo>
                  <a:cubicBezTo>
                    <a:pt x="1998" y="16652"/>
                    <a:pt x="1914" y="16295"/>
                    <a:pt x="1914" y="15958"/>
                  </a:cubicBezTo>
                  <a:cubicBezTo>
                    <a:pt x="1746" y="14466"/>
                    <a:pt x="1577" y="12889"/>
                    <a:pt x="1746" y="11396"/>
                  </a:cubicBezTo>
                  <a:cubicBezTo>
                    <a:pt x="1998" y="8600"/>
                    <a:pt x="3238" y="5699"/>
                    <a:pt x="5509" y="2545"/>
                  </a:cubicBezTo>
                  <a:lnTo>
                    <a:pt x="5593" y="2377"/>
                  </a:lnTo>
                  <a:lnTo>
                    <a:pt x="5067" y="2019"/>
                  </a:lnTo>
                  <a:lnTo>
                    <a:pt x="4983" y="2103"/>
                  </a:lnTo>
                  <a:cubicBezTo>
                    <a:pt x="2629" y="5446"/>
                    <a:pt x="1304" y="8411"/>
                    <a:pt x="1052" y="11312"/>
                  </a:cubicBezTo>
                  <a:cubicBezTo>
                    <a:pt x="863" y="12889"/>
                    <a:pt x="1052" y="14466"/>
                    <a:pt x="1220" y="16043"/>
                  </a:cubicBezTo>
                  <a:cubicBezTo>
                    <a:pt x="1220" y="16379"/>
                    <a:pt x="1304" y="16736"/>
                    <a:pt x="1304" y="17010"/>
                  </a:cubicBezTo>
                  <a:cubicBezTo>
                    <a:pt x="1830" y="23128"/>
                    <a:pt x="1388" y="29435"/>
                    <a:pt x="1" y="35742"/>
                  </a:cubicBezTo>
                  <a:lnTo>
                    <a:pt x="1" y="35827"/>
                  </a:lnTo>
                  <a:lnTo>
                    <a:pt x="1" y="35932"/>
                  </a:lnTo>
                  <a:cubicBezTo>
                    <a:pt x="169" y="37067"/>
                    <a:pt x="337" y="38118"/>
                    <a:pt x="610" y="39085"/>
                  </a:cubicBezTo>
                  <a:cubicBezTo>
                    <a:pt x="863" y="39947"/>
                    <a:pt x="1136" y="40662"/>
                    <a:pt x="1472" y="41272"/>
                  </a:cubicBezTo>
                  <a:cubicBezTo>
                    <a:pt x="1746" y="41882"/>
                    <a:pt x="1998" y="42407"/>
                    <a:pt x="2271" y="42849"/>
                  </a:cubicBezTo>
                  <a:cubicBezTo>
                    <a:pt x="2713" y="43542"/>
                    <a:pt x="3154" y="44236"/>
                    <a:pt x="3406" y="45035"/>
                  </a:cubicBezTo>
                  <a:cubicBezTo>
                    <a:pt x="3575" y="45561"/>
                    <a:pt x="3764" y="46086"/>
                    <a:pt x="3848" y="46528"/>
                  </a:cubicBezTo>
                  <a:cubicBezTo>
                    <a:pt x="4205" y="47579"/>
                    <a:pt x="4458" y="48714"/>
                    <a:pt x="5151" y="49597"/>
                  </a:cubicBezTo>
                  <a:cubicBezTo>
                    <a:pt x="6034" y="50544"/>
                    <a:pt x="7254" y="51174"/>
                    <a:pt x="9020" y="51427"/>
                  </a:cubicBezTo>
                  <a:cubicBezTo>
                    <a:pt x="9630" y="51511"/>
                    <a:pt x="10239" y="51511"/>
                    <a:pt x="10849" y="51511"/>
                  </a:cubicBezTo>
                  <a:cubicBezTo>
                    <a:pt x="13225" y="51511"/>
                    <a:pt x="15580" y="50901"/>
                    <a:pt x="17346" y="49766"/>
                  </a:cubicBezTo>
                  <a:cubicBezTo>
                    <a:pt x="19869" y="48105"/>
                    <a:pt x="21719" y="45393"/>
                    <a:pt x="22497" y="42134"/>
                  </a:cubicBezTo>
                  <a:cubicBezTo>
                    <a:pt x="23022" y="39947"/>
                    <a:pt x="22854" y="37593"/>
                    <a:pt x="22770" y="35301"/>
                  </a:cubicBezTo>
                  <a:cubicBezTo>
                    <a:pt x="22686" y="34439"/>
                    <a:pt x="22602" y="33472"/>
                    <a:pt x="22602" y="32589"/>
                  </a:cubicBezTo>
                  <a:cubicBezTo>
                    <a:pt x="22602" y="28132"/>
                    <a:pt x="23737" y="23485"/>
                    <a:pt x="25839" y="19364"/>
                  </a:cubicBezTo>
                  <a:cubicBezTo>
                    <a:pt x="26281" y="18481"/>
                    <a:pt x="26807" y="17619"/>
                    <a:pt x="27227" y="16820"/>
                  </a:cubicBezTo>
                  <a:cubicBezTo>
                    <a:pt x="28804" y="14108"/>
                    <a:pt x="30381" y="11396"/>
                    <a:pt x="30654" y="8243"/>
                  </a:cubicBezTo>
                  <a:cubicBezTo>
                    <a:pt x="30822" y="5530"/>
                    <a:pt x="30128" y="2713"/>
                    <a:pt x="28467" y="190"/>
                  </a:cubicBezTo>
                  <a:lnTo>
                    <a:pt x="28383"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rot="5400000" flipH="1">
              <a:off x="8627295" y="3989104"/>
              <a:ext cx="459038" cy="864911"/>
            </a:xfrm>
            <a:custGeom>
              <a:avLst/>
              <a:gdLst/>
              <a:ahLst/>
              <a:cxnLst/>
              <a:rect l="l" t="t" r="r" b="b"/>
              <a:pathLst>
                <a:path w="19617" h="36962" extrusionOk="0">
                  <a:moveTo>
                    <a:pt x="17956" y="0"/>
                  </a:moveTo>
                  <a:lnTo>
                    <a:pt x="17346" y="358"/>
                  </a:lnTo>
                  <a:lnTo>
                    <a:pt x="17430" y="526"/>
                  </a:lnTo>
                  <a:cubicBezTo>
                    <a:pt x="18397" y="2187"/>
                    <a:pt x="18923" y="4037"/>
                    <a:pt x="18839" y="5866"/>
                  </a:cubicBezTo>
                  <a:cubicBezTo>
                    <a:pt x="18754" y="8158"/>
                    <a:pt x="17871" y="10260"/>
                    <a:pt x="16904" y="12363"/>
                  </a:cubicBezTo>
                  <a:cubicBezTo>
                    <a:pt x="16736" y="12783"/>
                    <a:pt x="16547" y="13225"/>
                    <a:pt x="16379" y="13666"/>
                  </a:cubicBezTo>
                  <a:cubicBezTo>
                    <a:pt x="15075" y="16736"/>
                    <a:pt x="14360" y="19890"/>
                    <a:pt x="14192" y="22875"/>
                  </a:cubicBezTo>
                  <a:lnTo>
                    <a:pt x="14192" y="24872"/>
                  </a:lnTo>
                  <a:cubicBezTo>
                    <a:pt x="14108" y="26281"/>
                    <a:pt x="14108" y="27774"/>
                    <a:pt x="13835" y="29266"/>
                  </a:cubicBezTo>
                  <a:cubicBezTo>
                    <a:pt x="13309" y="31705"/>
                    <a:pt x="12342" y="33555"/>
                    <a:pt x="10954" y="34691"/>
                  </a:cubicBezTo>
                  <a:cubicBezTo>
                    <a:pt x="9800" y="35748"/>
                    <a:pt x="8134" y="36276"/>
                    <a:pt x="6417" y="36276"/>
                  </a:cubicBezTo>
                  <a:cubicBezTo>
                    <a:pt x="6290" y="36276"/>
                    <a:pt x="6162" y="36273"/>
                    <a:pt x="6035" y="36268"/>
                  </a:cubicBezTo>
                  <a:cubicBezTo>
                    <a:pt x="5425" y="36268"/>
                    <a:pt x="4458" y="36099"/>
                    <a:pt x="3848" y="35490"/>
                  </a:cubicBezTo>
                  <a:cubicBezTo>
                    <a:pt x="3239" y="34859"/>
                    <a:pt x="2881" y="34081"/>
                    <a:pt x="2629" y="33198"/>
                  </a:cubicBezTo>
                  <a:cubicBezTo>
                    <a:pt x="2545" y="33030"/>
                    <a:pt x="2545" y="32862"/>
                    <a:pt x="2461" y="32588"/>
                  </a:cubicBezTo>
                  <a:cubicBezTo>
                    <a:pt x="2271" y="32231"/>
                    <a:pt x="2103" y="31810"/>
                    <a:pt x="1935" y="31369"/>
                  </a:cubicBezTo>
                  <a:cubicBezTo>
                    <a:pt x="1662" y="30843"/>
                    <a:pt x="1494" y="30402"/>
                    <a:pt x="1304" y="29876"/>
                  </a:cubicBezTo>
                  <a:cubicBezTo>
                    <a:pt x="1136" y="29435"/>
                    <a:pt x="1052" y="28909"/>
                    <a:pt x="968" y="28299"/>
                  </a:cubicBezTo>
                  <a:cubicBezTo>
                    <a:pt x="884" y="27605"/>
                    <a:pt x="779" y="26891"/>
                    <a:pt x="695" y="26197"/>
                  </a:cubicBezTo>
                  <a:cubicBezTo>
                    <a:pt x="1746" y="21298"/>
                    <a:pt x="2187" y="16904"/>
                    <a:pt x="2103" y="12783"/>
                  </a:cubicBezTo>
                  <a:lnTo>
                    <a:pt x="2103" y="12005"/>
                  </a:lnTo>
                  <a:lnTo>
                    <a:pt x="2103" y="11921"/>
                  </a:lnTo>
                  <a:cubicBezTo>
                    <a:pt x="2103" y="10954"/>
                    <a:pt x="2103" y="9903"/>
                    <a:pt x="2187" y="8852"/>
                  </a:cubicBezTo>
                  <a:cubicBezTo>
                    <a:pt x="2461" y="6392"/>
                    <a:pt x="3407" y="4037"/>
                    <a:pt x="4206" y="2271"/>
                  </a:cubicBezTo>
                  <a:lnTo>
                    <a:pt x="4290" y="2103"/>
                  </a:lnTo>
                  <a:lnTo>
                    <a:pt x="3680" y="1851"/>
                  </a:lnTo>
                  <a:lnTo>
                    <a:pt x="3596" y="2019"/>
                  </a:lnTo>
                  <a:cubicBezTo>
                    <a:pt x="2713" y="3848"/>
                    <a:pt x="1746" y="6224"/>
                    <a:pt x="1494" y="8768"/>
                  </a:cubicBezTo>
                  <a:cubicBezTo>
                    <a:pt x="1409" y="9819"/>
                    <a:pt x="1409" y="10954"/>
                    <a:pt x="1409" y="12005"/>
                  </a:cubicBezTo>
                  <a:lnTo>
                    <a:pt x="1409" y="12090"/>
                  </a:lnTo>
                  <a:lnTo>
                    <a:pt x="1409" y="12783"/>
                  </a:lnTo>
                  <a:cubicBezTo>
                    <a:pt x="1494" y="16820"/>
                    <a:pt x="1052" y="21193"/>
                    <a:pt x="1" y="26113"/>
                  </a:cubicBezTo>
                  <a:lnTo>
                    <a:pt x="1" y="26197"/>
                  </a:lnTo>
                  <a:cubicBezTo>
                    <a:pt x="85" y="26891"/>
                    <a:pt x="169" y="27690"/>
                    <a:pt x="253" y="28467"/>
                  </a:cubicBezTo>
                  <a:cubicBezTo>
                    <a:pt x="358" y="29077"/>
                    <a:pt x="526" y="29603"/>
                    <a:pt x="610" y="30044"/>
                  </a:cubicBezTo>
                  <a:cubicBezTo>
                    <a:pt x="779" y="30570"/>
                    <a:pt x="1052" y="31096"/>
                    <a:pt x="1304" y="31621"/>
                  </a:cubicBezTo>
                  <a:cubicBezTo>
                    <a:pt x="1494" y="32063"/>
                    <a:pt x="1662" y="32420"/>
                    <a:pt x="1746" y="32862"/>
                  </a:cubicBezTo>
                  <a:cubicBezTo>
                    <a:pt x="1830" y="33030"/>
                    <a:pt x="1935" y="33198"/>
                    <a:pt x="2019" y="33471"/>
                  </a:cubicBezTo>
                  <a:cubicBezTo>
                    <a:pt x="2271" y="34333"/>
                    <a:pt x="2629" y="35300"/>
                    <a:pt x="3323" y="36015"/>
                  </a:cubicBezTo>
                  <a:cubicBezTo>
                    <a:pt x="4206" y="36709"/>
                    <a:pt x="5257" y="36961"/>
                    <a:pt x="6035" y="36961"/>
                  </a:cubicBezTo>
                  <a:lnTo>
                    <a:pt x="6476" y="36961"/>
                  </a:lnTo>
                  <a:cubicBezTo>
                    <a:pt x="8411" y="36961"/>
                    <a:pt x="10071" y="36352"/>
                    <a:pt x="11396" y="35300"/>
                  </a:cubicBezTo>
                  <a:cubicBezTo>
                    <a:pt x="12973" y="33997"/>
                    <a:pt x="13919" y="31979"/>
                    <a:pt x="14550" y="29351"/>
                  </a:cubicBezTo>
                  <a:cubicBezTo>
                    <a:pt x="14802" y="27858"/>
                    <a:pt x="14802" y="26365"/>
                    <a:pt x="14886" y="24872"/>
                  </a:cubicBezTo>
                  <a:lnTo>
                    <a:pt x="14886" y="22875"/>
                  </a:lnTo>
                  <a:cubicBezTo>
                    <a:pt x="15075" y="20058"/>
                    <a:pt x="15769" y="16904"/>
                    <a:pt x="16988" y="13940"/>
                  </a:cubicBezTo>
                  <a:cubicBezTo>
                    <a:pt x="17178" y="13498"/>
                    <a:pt x="17346" y="13057"/>
                    <a:pt x="17598" y="12615"/>
                  </a:cubicBezTo>
                  <a:cubicBezTo>
                    <a:pt x="18481" y="10513"/>
                    <a:pt x="19448" y="8326"/>
                    <a:pt x="19532" y="5866"/>
                  </a:cubicBezTo>
                  <a:cubicBezTo>
                    <a:pt x="19616" y="3953"/>
                    <a:pt x="19091" y="2019"/>
                    <a:pt x="18040" y="169"/>
                  </a:cubicBezTo>
                  <a:lnTo>
                    <a:pt x="17956" y="0"/>
                  </a:lnTo>
                  <a:close/>
                </a:path>
              </a:pathLst>
            </a:custGeom>
            <a:gradFill>
              <a:gsLst>
                <a:gs pos="0">
                  <a:schemeClr val="lt2"/>
                </a:gs>
                <a:gs pos="50000">
                  <a:srgbClr val="FFD787"/>
                </a:gs>
                <a:gs pos="100000">
                  <a:srgbClr val="C29335"/>
                </a:gs>
              </a:gsLst>
              <a:lin ang="8100019"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rot="5400000" flipH="1">
              <a:off x="8908949" y="4160053"/>
              <a:ext cx="211091" cy="528910"/>
            </a:xfrm>
            <a:custGeom>
              <a:avLst/>
              <a:gdLst/>
              <a:ahLst/>
              <a:cxnLst/>
              <a:rect l="l" t="t" r="r" b="b"/>
              <a:pathLst>
                <a:path w="9021" h="22603" extrusionOk="0">
                  <a:moveTo>
                    <a:pt x="7696" y="1"/>
                  </a:moveTo>
                  <a:lnTo>
                    <a:pt x="7086" y="358"/>
                  </a:lnTo>
                  <a:lnTo>
                    <a:pt x="7170" y="443"/>
                  </a:lnTo>
                  <a:cubicBezTo>
                    <a:pt x="8053" y="2545"/>
                    <a:pt x="8326" y="5173"/>
                    <a:pt x="7696" y="8411"/>
                  </a:cubicBezTo>
                  <a:cubicBezTo>
                    <a:pt x="7527" y="9546"/>
                    <a:pt x="7275" y="10765"/>
                    <a:pt x="7002" y="11922"/>
                  </a:cubicBezTo>
                  <a:cubicBezTo>
                    <a:pt x="6644" y="13394"/>
                    <a:pt x="6308" y="14886"/>
                    <a:pt x="6119" y="16463"/>
                  </a:cubicBezTo>
                  <a:cubicBezTo>
                    <a:pt x="6035" y="16652"/>
                    <a:pt x="6035" y="16821"/>
                    <a:pt x="6035" y="16989"/>
                  </a:cubicBezTo>
                  <a:lnTo>
                    <a:pt x="6035" y="17073"/>
                  </a:lnTo>
                  <a:cubicBezTo>
                    <a:pt x="5867" y="18229"/>
                    <a:pt x="5698" y="19449"/>
                    <a:pt x="5173" y="20416"/>
                  </a:cubicBezTo>
                  <a:cubicBezTo>
                    <a:pt x="4647" y="21278"/>
                    <a:pt x="3680" y="21908"/>
                    <a:pt x="2797" y="21908"/>
                  </a:cubicBezTo>
                  <a:cubicBezTo>
                    <a:pt x="2629" y="21908"/>
                    <a:pt x="2356" y="21908"/>
                    <a:pt x="2103" y="21803"/>
                  </a:cubicBezTo>
                  <a:cubicBezTo>
                    <a:pt x="695" y="21109"/>
                    <a:pt x="779" y="19007"/>
                    <a:pt x="863" y="17788"/>
                  </a:cubicBezTo>
                  <a:cubicBezTo>
                    <a:pt x="1136" y="15769"/>
                    <a:pt x="1494" y="13667"/>
                    <a:pt x="1914" y="11649"/>
                  </a:cubicBezTo>
                  <a:cubicBezTo>
                    <a:pt x="2545" y="8495"/>
                    <a:pt x="3154" y="5257"/>
                    <a:pt x="3154" y="2019"/>
                  </a:cubicBezTo>
                  <a:lnTo>
                    <a:pt x="3154" y="1830"/>
                  </a:lnTo>
                  <a:lnTo>
                    <a:pt x="2440" y="1830"/>
                  </a:lnTo>
                  <a:lnTo>
                    <a:pt x="2440" y="2019"/>
                  </a:lnTo>
                  <a:cubicBezTo>
                    <a:pt x="2440" y="5173"/>
                    <a:pt x="1830" y="8411"/>
                    <a:pt x="1220" y="11480"/>
                  </a:cubicBezTo>
                  <a:cubicBezTo>
                    <a:pt x="779" y="13583"/>
                    <a:pt x="442" y="15685"/>
                    <a:pt x="169" y="17788"/>
                  </a:cubicBezTo>
                  <a:cubicBezTo>
                    <a:pt x="1" y="19091"/>
                    <a:pt x="1" y="21551"/>
                    <a:pt x="1830" y="22434"/>
                  </a:cubicBezTo>
                  <a:cubicBezTo>
                    <a:pt x="2187" y="22518"/>
                    <a:pt x="2440" y="22602"/>
                    <a:pt x="2797" y="22602"/>
                  </a:cubicBezTo>
                  <a:cubicBezTo>
                    <a:pt x="3932" y="22602"/>
                    <a:pt x="5173" y="21803"/>
                    <a:pt x="5782" y="20752"/>
                  </a:cubicBezTo>
                  <a:cubicBezTo>
                    <a:pt x="6392" y="19617"/>
                    <a:pt x="6560" y="18397"/>
                    <a:pt x="6750" y="17178"/>
                  </a:cubicBezTo>
                  <a:lnTo>
                    <a:pt x="6750" y="17073"/>
                  </a:lnTo>
                  <a:cubicBezTo>
                    <a:pt x="6750" y="16905"/>
                    <a:pt x="6750" y="16736"/>
                    <a:pt x="6834" y="16547"/>
                  </a:cubicBezTo>
                  <a:cubicBezTo>
                    <a:pt x="7002" y="15075"/>
                    <a:pt x="7359" y="13583"/>
                    <a:pt x="7696" y="12090"/>
                  </a:cubicBezTo>
                  <a:cubicBezTo>
                    <a:pt x="7969" y="10955"/>
                    <a:pt x="8221" y="9714"/>
                    <a:pt x="8411" y="8495"/>
                  </a:cubicBezTo>
                  <a:cubicBezTo>
                    <a:pt x="9020" y="5089"/>
                    <a:pt x="8747" y="2461"/>
                    <a:pt x="7801" y="169"/>
                  </a:cubicBezTo>
                  <a:lnTo>
                    <a:pt x="7696" y="1"/>
                  </a:lnTo>
                  <a:close/>
                </a:path>
              </a:pathLst>
            </a:custGeom>
            <a:solidFill>
              <a:schemeClr val="accent1"/>
            </a:soli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Inria Serif"/>
              <a:buNone/>
              <a:defRPr sz="3600">
                <a:solidFill>
                  <a:schemeClr val="dk1"/>
                </a:solidFill>
                <a:latin typeface="Inria Serif"/>
                <a:ea typeface="Inria Serif"/>
                <a:cs typeface="Inria Serif"/>
                <a:sym typeface="Inria Serif"/>
              </a:defRPr>
            </a:lvl1pPr>
            <a:lvl2pPr lvl="1"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2pPr>
            <a:lvl3pPr lvl="2"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3pPr>
            <a:lvl4pPr lvl="3"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4pPr>
            <a:lvl5pPr lvl="4"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5pPr>
            <a:lvl6pPr lvl="5"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6pPr>
            <a:lvl7pPr lvl="6"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7pPr>
            <a:lvl8pPr lvl="7"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8pPr>
            <a:lvl9pPr lvl="8" rtl="0">
              <a:spcBef>
                <a:spcPts val="0"/>
              </a:spcBef>
              <a:spcAft>
                <a:spcPts val="0"/>
              </a:spcAft>
              <a:buClr>
                <a:schemeClr val="dk1"/>
              </a:buClr>
              <a:buSzPts val="2800"/>
              <a:buFont typeface="Inria Serif"/>
              <a:buNone/>
              <a:defRPr sz="2800">
                <a:solidFill>
                  <a:schemeClr val="dk1"/>
                </a:solidFill>
                <a:latin typeface="Inria Serif"/>
                <a:ea typeface="Inria Serif"/>
                <a:cs typeface="Inria Serif"/>
                <a:sym typeface="Inria Serif"/>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73" r:id="rId8"/>
    <p:sldLayoutId id="2147483674" r:id="rId9"/>
    <p:sldLayoutId id="2147483678"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07/relationships/hdphoto" Target="../media/hdphoto12.wdp"/><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9.jpg"/><Relationship Id="rId4" Type="http://schemas.openxmlformats.org/officeDocument/2006/relationships/image" Target="../media/image30.pn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png"/><Relationship Id="rId7" Type="http://schemas.microsoft.com/office/2007/relationships/hdphoto" Target="../media/hdphoto14.wd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6.wdp"/><Relationship Id="rId3" Type="http://schemas.openxmlformats.org/officeDocument/2006/relationships/image" Target="../media/image8.png"/><Relationship Id="rId7" Type="http://schemas.microsoft.com/office/2007/relationships/hdphoto" Target="../media/hdphoto15.wdp"/><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7.jpg"/><Relationship Id="rId5" Type="http://schemas.openxmlformats.org/officeDocument/2006/relationships/image" Target="../media/image34.png"/><Relationship Id="rId10" Type="http://schemas.openxmlformats.org/officeDocument/2006/relationships/image" Target="../media/image36.png"/><Relationship Id="rId4" Type="http://schemas.microsoft.com/office/2007/relationships/hdphoto" Target="../media/hdphoto3.wdp"/><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0.png"/><Relationship Id="rId11" Type="http://schemas.microsoft.com/office/2007/relationships/hdphoto" Target="../media/hdphoto12.wdp"/><Relationship Id="rId5" Type="http://schemas.openxmlformats.org/officeDocument/2006/relationships/image" Target="../media/image39.png"/><Relationship Id="rId10" Type="http://schemas.openxmlformats.org/officeDocument/2006/relationships/image" Target="../media/image26.png"/><Relationship Id="rId4" Type="http://schemas.microsoft.com/office/2007/relationships/hdphoto" Target="../media/hdphoto3.wdp"/><Relationship Id="rId9" Type="http://schemas.microsoft.com/office/2007/relationships/hdphoto" Target="../media/hdphoto13.wdp"/></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13.wdp"/><Relationship Id="rId5" Type="http://schemas.openxmlformats.org/officeDocument/2006/relationships/image" Target="../media/image28.png"/><Relationship Id="rId10" Type="http://schemas.microsoft.com/office/2007/relationships/hdphoto" Target="../media/hdphoto17.wdp"/><Relationship Id="rId4" Type="http://schemas.microsoft.com/office/2007/relationships/hdphoto" Target="../media/hdphoto3.wdp"/><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9.wdp"/><Relationship Id="rId7"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0.png"/><Relationship Id="rId5" Type="http://schemas.microsoft.com/office/2007/relationships/hdphoto" Target="../media/hdphoto13.wdp"/><Relationship Id="rId10" Type="http://schemas.openxmlformats.org/officeDocument/2006/relationships/image" Target="../media/image49.png"/><Relationship Id="rId4" Type="http://schemas.openxmlformats.org/officeDocument/2006/relationships/image" Target="../media/image28.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51.crdownload"/><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3.wdp"/><Relationship Id="rId7"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51.crdownload"/><Relationship Id="rId10" Type="http://schemas.openxmlformats.org/officeDocument/2006/relationships/image" Target="../media/image9.jpg"/><Relationship Id="rId4" Type="http://schemas.openxmlformats.org/officeDocument/2006/relationships/image" Target="../media/image50.png"/><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26.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5.png"/><Relationship Id="rId5" Type="http://schemas.openxmlformats.org/officeDocument/2006/relationships/image" Target="../media/image52.png"/><Relationship Id="rId10" Type="http://schemas.microsoft.com/office/2007/relationships/hdphoto" Target="../media/hdphoto8.wdp"/><Relationship Id="rId4" Type="http://schemas.microsoft.com/office/2007/relationships/hdphoto" Target="../media/hdphoto12.wdp"/><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0.wdp"/></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8.png"/><Relationship Id="rId7" Type="http://schemas.microsoft.com/office/2007/relationships/hdphoto" Target="../media/hdphoto8.wdp"/><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9.png"/><Relationship Id="rId4" Type="http://schemas.openxmlformats.org/officeDocument/2006/relationships/image" Target="../media/image53.jpeg"/><Relationship Id="rId9"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2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7.webp"/><Relationship Id="rId3" Type="http://schemas.openxmlformats.org/officeDocument/2006/relationships/image" Target="../media/image4.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slideLayout" Target="../slideLayouts/slideLayout3.xml"/><Relationship Id="rId21" Type="http://schemas.microsoft.com/office/2007/relationships/hdphoto" Target="../media/hdphoto9.wdp"/><Relationship Id="rId7" Type="http://schemas.openxmlformats.org/officeDocument/2006/relationships/image" Target="../media/image10.png"/><Relationship Id="rId12" Type="http://schemas.microsoft.com/office/2007/relationships/hdphoto" Target="../media/hdphoto6.wdp"/><Relationship Id="rId17" Type="http://schemas.openxmlformats.org/officeDocument/2006/relationships/image" Target="../media/image15.png"/><Relationship Id="rId2" Type="http://schemas.openxmlformats.org/officeDocument/2006/relationships/video" Target="../media/media1.gif"/><Relationship Id="rId16" Type="http://schemas.microsoft.com/office/2007/relationships/hdphoto" Target="../media/hdphoto8.wdp"/><Relationship Id="rId20" Type="http://schemas.openxmlformats.org/officeDocument/2006/relationships/image" Target="../media/image18.png"/><Relationship Id="rId1" Type="http://schemas.microsoft.com/office/2007/relationships/media" Target="../media/media1.gif"/><Relationship Id="rId6" Type="http://schemas.openxmlformats.org/officeDocument/2006/relationships/image" Target="../media/image9.jpg"/><Relationship Id="rId11" Type="http://schemas.openxmlformats.org/officeDocument/2006/relationships/image" Target="../media/image12.png"/><Relationship Id="rId5" Type="http://schemas.microsoft.com/office/2007/relationships/hdphoto" Target="../media/hdphoto3.wdp"/><Relationship Id="rId15" Type="http://schemas.openxmlformats.org/officeDocument/2006/relationships/image" Target="../media/image14.png"/><Relationship Id="rId23" Type="http://schemas.openxmlformats.org/officeDocument/2006/relationships/image" Target="../media/image20.png"/><Relationship Id="rId10" Type="http://schemas.microsoft.com/office/2007/relationships/hdphoto" Target="../media/hdphoto5.wdp"/><Relationship Id="rId19"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1.png"/><Relationship Id="rId14" Type="http://schemas.microsoft.com/office/2007/relationships/hdphoto" Target="../media/hdphoto7.wdp"/><Relationship Id="rId22"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07/relationships/hdphoto" Target="../media/hdphoto10.wdp"/><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8"/>
        <p:cNvGrpSpPr/>
        <p:nvPr/>
      </p:nvGrpSpPr>
      <p:grpSpPr>
        <a:xfrm>
          <a:off x="0" y="0"/>
          <a:ext cx="0" cy="0"/>
          <a:chOff x="0" y="0"/>
          <a:chExt cx="0" cy="0"/>
        </a:xfrm>
      </p:grpSpPr>
      <p:sp>
        <p:nvSpPr>
          <p:cNvPr id="839" name="Google Shape;839;p32"/>
          <p:cNvSpPr txBox="1">
            <a:spLocks noGrp="1"/>
          </p:cNvSpPr>
          <p:nvPr>
            <p:ph type="ctrTitle"/>
          </p:nvPr>
        </p:nvSpPr>
        <p:spPr>
          <a:xfrm>
            <a:off x="1374168" y="1533206"/>
            <a:ext cx="5954782" cy="1031239"/>
          </a:xfrm>
          <a:prstGeom prst="rect">
            <a:avLst/>
          </a:prstGeom>
        </p:spPr>
        <p:txBody>
          <a:bodyPr spcFirstLastPara="1" wrap="square" lIns="91425" tIns="91425" rIns="91425" bIns="91425" anchor="t" anchorCtr="0">
            <a:noAutofit/>
          </a:bodyPr>
          <a:lstStyle/>
          <a:p>
            <a:r>
              <a:rPr lang="en-GB" sz="1400" b="1" dirty="0">
                <a:solidFill>
                  <a:srgbClr val="003C68"/>
                </a:solidFill>
                <a:latin typeface="Times New Roman" panose="02020603050405020304" pitchFamily="18" charset="0"/>
                <a:cs typeface="Times New Roman" panose="02020603050405020304" pitchFamily="18" charset="0"/>
              </a:rPr>
              <a:t>The Presentation for the course of </a:t>
            </a:r>
            <a:br>
              <a:rPr lang="en-GB" sz="1400" b="1" dirty="0">
                <a:solidFill>
                  <a:srgbClr val="003C68"/>
                </a:solidFill>
                <a:latin typeface="Times New Roman" panose="02020603050405020304" pitchFamily="18" charset="0"/>
                <a:cs typeface="Times New Roman" panose="02020603050405020304" pitchFamily="18" charset="0"/>
              </a:rPr>
            </a:br>
            <a:r>
              <a:rPr lang="en-GB" sz="1400" b="1" dirty="0">
                <a:solidFill>
                  <a:srgbClr val="003C68"/>
                </a:solidFill>
                <a:latin typeface="Times New Roman" panose="02020603050405020304" pitchFamily="18" charset="0"/>
                <a:cs typeface="Times New Roman" panose="02020603050405020304" pitchFamily="18" charset="0"/>
              </a:rPr>
              <a:t/>
            </a:r>
            <a:br>
              <a:rPr lang="en-GB" sz="1400" b="1" dirty="0">
                <a:solidFill>
                  <a:srgbClr val="003C68"/>
                </a:solidFill>
                <a:latin typeface="Times New Roman" panose="02020603050405020304" pitchFamily="18" charset="0"/>
                <a:cs typeface="Times New Roman" panose="02020603050405020304" pitchFamily="18" charset="0"/>
              </a:rPr>
            </a:br>
            <a:r>
              <a:rPr lang="en-US" sz="1400" b="1" dirty="0">
                <a:solidFill>
                  <a:srgbClr val="003C68"/>
                </a:solidFill>
                <a:latin typeface="Times New Roman" panose="02020603050405020304" pitchFamily="18" charset="0"/>
                <a:cs typeface="Times New Roman" panose="02020603050405020304" pitchFamily="18" charset="0"/>
              </a:rPr>
              <a:t>885II 21/22 - MOBILE AND SOCIAL SENSING SYSTEMS</a:t>
            </a:r>
            <a:r>
              <a:rPr lang="en-GB" sz="1600" b="1" dirty="0">
                <a:solidFill>
                  <a:srgbClr val="003C68"/>
                </a:solidFill>
                <a:latin typeface="Times New Roman" panose="02020603050405020304" pitchFamily="18" charset="0"/>
                <a:cs typeface="Times New Roman" panose="02020603050405020304" pitchFamily="18" charset="0"/>
              </a:rPr>
              <a:t/>
            </a:r>
            <a:br>
              <a:rPr lang="en-GB" sz="1600" b="1" dirty="0">
                <a:solidFill>
                  <a:srgbClr val="003C68"/>
                </a:solidFill>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GB" sz="1600" b="1" dirty="0">
                <a:solidFill>
                  <a:schemeClr val="accent2">
                    <a:lumMod val="50000"/>
                  </a:schemeClr>
                </a:solidFill>
              </a:rPr>
              <a:t/>
            </a:r>
            <a:br>
              <a:rPr lang="en-GB" sz="1600" b="1" dirty="0">
                <a:solidFill>
                  <a:schemeClr val="accent2">
                    <a:lumMod val="50000"/>
                  </a:schemeClr>
                </a:solidFill>
              </a:rPr>
            </a:br>
            <a:r>
              <a:rPr lang="en-US" sz="2000" b="1" dirty="0">
                <a:solidFill>
                  <a:schemeClr val="accent2">
                    <a:lumMod val="50000"/>
                  </a:schemeClr>
                </a:solidFill>
                <a:latin typeface="Times New Roman" panose="02020603050405020304" pitchFamily="18" charset="0"/>
                <a:cs typeface="Times New Roman" panose="02020603050405020304" pitchFamily="18" charset="0"/>
              </a:rPr>
              <a:t>Real-Time Vehicle </a:t>
            </a:r>
            <a:r>
              <a:rPr lang="en-US" sz="2000" b="1" dirty="0" smtClean="0">
                <a:solidFill>
                  <a:schemeClr val="accent2">
                    <a:lumMod val="50000"/>
                  </a:schemeClr>
                </a:solidFill>
                <a:latin typeface="Times New Roman" panose="02020603050405020304" pitchFamily="18" charset="0"/>
                <a:cs typeface="Times New Roman" panose="02020603050405020304" pitchFamily="18" charset="0"/>
              </a:rPr>
              <a:t>and Activity Detection </a:t>
            </a:r>
            <a:br>
              <a:rPr lang="en-US" sz="2000" b="1" dirty="0" smtClean="0">
                <a:solidFill>
                  <a:schemeClr val="accent2">
                    <a:lumMod val="50000"/>
                  </a:schemeClr>
                </a:solidFill>
                <a:latin typeface="Times New Roman" panose="02020603050405020304" pitchFamily="18" charset="0"/>
                <a:cs typeface="Times New Roman" panose="02020603050405020304" pitchFamily="18" charset="0"/>
              </a:rPr>
            </a:br>
            <a:r>
              <a:rPr lang="en-US" sz="2000" b="1" dirty="0" smtClean="0">
                <a:solidFill>
                  <a:schemeClr val="accent2">
                    <a:lumMod val="50000"/>
                  </a:schemeClr>
                </a:solidFill>
                <a:latin typeface="Times New Roman" panose="02020603050405020304" pitchFamily="18" charset="0"/>
                <a:cs typeface="Times New Roman" panose="02020603050405020304" pitchFamily="18" charset="0"/>
              </a:rPr>
              <a:t>using </a:t>
            </a:r>
            <a:r>
              <a:rPr lang="en-US" sz="2000" b="1" dirty="0">
                <a:solidFill>
                  <a:schemeClr val="accent2">
                    <a:lumMod val="50000"/>
                  </a:schemeClr>
                </a:solidFill>
                <a:latin typeface="Times New Roman" panose="02020603050405020304" pitchFamily="18" charset="0"/>
                <a:cs typeface="Times New Roman" panose="02020603050405020304" pitchFamily="18" charset="0"/>
              </a:rPr>
              <a:t>Smartphone Sensors</a:t>
            </a:r>
          </a:p>
        </p:txBody>
      </p:sp>
      <p:sp>
        <p:nvSpPr>
          <p:cNvPr id="6" name="Subtitle 2">
            <a:extLst>
              <a:ext uri="{FF2B5EF4-FFF2-40B4-BE49-F238E27FC236}">
                <a16:creationId xmlns:a16="http://schemas.microsoft.com/office/drawing/2014/main" id="{6A3FCD2E-9874-4D56-9F21-65E7DCB11EBF}"/>
              </a:ext>
            </a:extLst>
          </p:cNvPr>
          <p:cNvSpPr txBox="1">
            <a:spLocks/>
          </p:cNvSpPr>
          <p:nvPr/>
        </p:nvSpPr>
        <p:spPr>
          <a:xfrm>
            <a:off x="1988741" y="315010"/>
            <a:ext cx="5138615" cy="717337"/>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GB" sz="600" b="1" spc="0" dirty="0">
                <a:solidFill>
                  <a:srgbClr val="003C68"/>
                </a:solidFill>
              </a:rPr>
              <a:t>Master’s degree program in</a:t>
            </a:r>
          </a:p>
          <a:p>
            <a:pPr algn="ctr"/>
            <a:r>
              <a:rPr lang="en-GB" sz="600" b="1" spc="0" dirty="0">
                <a:solidFill>
                  <a:srgbClr val="003C68"/>
                </a:solidFill>
              </a:rPr>
              <a:t>Computer Engineering – Computer systems and networks</a:t>
            </a:r>
            <a:endParaRPr lang="en-GB" sz="600" b="1" i="0" u="none" strike="noStrike" spc="0" baseline="0" dirty="0">
              <a:solidFill>
                <a:srgbClr val="003C68"/>
              </a:solidFill>
            </a:endParaRPr>
          </a:p>
          <a:p>
            <a:pPr algn="ctr"/>
            <a:r>
              <a:rPr lang="en-GB" sz="600" b="1" i="0" u="none" strike="noStrike" spc="0" baseline="0" dirty="0">
                <a:solidFill>
                  <a:srgbClr val="004B7E"/>
                </a:solidFill>
              </a:rPr>
              <a:t>University of Pisa</a:t>
            </a:r>
            <a:endParaRPr lang="en-US" sz="600" b="1" spc="0" dirty="0"/>
          </a:p>
        </p:txBody>
      </p:sp>
      <p:sp>
        <p:nvSpPr>
          <p:cNvPr id="7" name="Title 1">
            <a:extLst>
              <a:ext uri="{FF2B5EF4-FFF2-40B4-BE49-F238E27FC236}">
                <a16:creationId xmlns:a16="http://schemas.microsoft.com/office/drawing/2014/main" id="{5A1AC966-4BF4-4844-BD39-DF87B878F810}"/>
              </a:ext>
            </a:extLst>
          </p:cNvPr>
          <p:cNvSpPr txBox="1">
            <a:spLocks/>
          </p:cNvSpPr>
          <p:nvPr/>
        </p:nvSpPr>
        <p:spPr>
          <a:xfrm>
            <a:off x="2133476" y="3784187"/>
            <a:ext cx="4504106" cy="388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ria Serif"/>
              <a:buNone/>
              <a:defRPr sz="5300" b="0" i="0" u="none" strike="noStrike" cap="none">
                <a:solidFill>
                  <a:schemeClr val="dk1"/>
                </a:solidFill>
                <a:latin typeface="Inria Serif"/>
                <a:ea typeface="Inria Serif"/>
                <a:cs typeface="Inria Serif"/>
                <a:sym typeface="Inria Serif"/>
              </a:defRPr>
            </a:lvl1pPr>
            <a:lvl2pPr marR="0" lvl="1"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2pPr>
            <a:lvl3pPr marR="0" lvl="2"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3pPr>
            <a:lvl4pPr marR="0" lvl="3"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4pPr>
            <a:lvl5pPr marR="0" lvl="4"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5pPr>
            <a:lvl6pPr marR="0" lvl="5"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6pPr>
            <a:lvl7pPr marR="0" lvl="6"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7pPr>
            <a:lvl8pPr marR="0" lvl="7"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8pPr>
            <a:lvl9pPr marR="0" lvl="8"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9pPr>
          </a:lstStyle>
          <a:p>
            <a:r>
              <a:rPr lang="pt-BR" sz="1200" b="1" dirty="0">
                <a:solidFill>
                  <a:srgbClr val="003C68"/>
                </a:solidFill>
                <a:latin typeface="Times New Roman" panose="02020603050405020304" pitchFamily="18" charset="0"/>
                <a:cs typeface="Times New Roman" panose="02020603050405020304" pitchFamily="18" charset="0"/>
              </a:rPr>
              <a:t>GROUP 10</a:t>
            </a:r>
          </a:p>
          <a:p>
            <a:r>
              <a:rPr lang="pt-BR" sz="1200" b="1" dirty="0">
                <a:solidFill>
                  <a:srgbClr val="003C68"/>
                </a:solidFill>
                <a:latin typeface="Times New Roman" panose="02020603050405020304" pitchFamily="18" charset="0"/>
                <a:cs typeface="Times New Roman" panose="02020603050405020304" pitchFamily="18" charset="0"/>
              </a:rPr>
              <a:t>Bruno Augusto Casu Pereira De Sousa, Kamran Mehravar</a:t>
            </a:r>
          </a:p>
          <a:p>
            <a:r>
              <a:rPr lang="pt-BR" sz="1200" b="1" dirty="0" smtClean="0">
                <a:solidFill>
                  <a:srgbClr val="003C68"/>
                </a:solidFill>
                <a:latin typeface="Times New Roman" panose="02020603050405020304" pitchFamily="18" charset="0"/>
                <a:cs typeface="Times New Roman" panose="02020603050405020304" pitchFamily="18" charset="0"/>
              </a:rPr>
              <a:t>Raul </a:t>
            </a:r>
            <a:r>
              <a:rPr lang="pt-BR" sz="1200" b="1" dirty="0">
                <a:solidFill>
                  <a:srgbClr val="003C68"/>
                </a:solidFill>
                <a:latin typeface="Times New Roman" panose="02020603050405020304" pitchFamily="18" charset="0"/>
                <a:cs typeface="Times New Roman" panose="02020603050405020304" pitchFamily="18" charset="0"/>
              </a:rPr>
              <a:t>Sevillano Gonzalez, Ayoub El </a:t>
            </a:r>
            <a:r>
              <a:rPr lang="pt-BR" sz="1200" b="1" dirty="0" smtClean="0">
                <a:solidFill>
                  <a:srgbClr val="003C68"/>
                </a:solidFill>
                <a:latin typeface="Times New Roman" panose="02020603050405020304" pitchFamily="18" charset="0"/>
                <a:cs typeface="Times New Roman" panose="02020603050405020304" pitchFamily="18" charset="0"/>
              </a:rPr>
              <a:t>Ourrak</a:t>
            </a:r>
            <a:endParaRPr lang="pt-BR" sz="1200" b="1" dirty="0">
              <a:solidFill>
                <a:srgbClr val="003C68"/>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22EF0BCB-43D0-4551-AB98-1FF83D4FE35E}"/>
              </a:ext>
            </a:extLst>
          </p:cNvPr>
          <p:cNvSpPr txBox="1">
            <a:spLocks/>
          </p:cNvSpPr>
          <p:nvPr/>
        </p:nvSpPr>
        <p:spPr>
          <a:xfrm>
            <a:off x="2133476" y="4601074"/>
            <a:ext cx="4504106" cy="38819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ria Serif"/>
              <a:buNone/>
              <a:defRPr sz="5300" b="0" i="0" u="none" strike="noStrike" cap="none">
                <a:solidFill>
                  <a:schemeClr val="dk1"/>
                </a:solidFill>
                <a:latin typeface="Inria Serif"/>
                <a:ea typeface="Inria Serif"/>
                <a:cs typeface="Inria Serif"/>
                <a:sym typeface="Inria Serif"/>
              </a:defRPr>
            </a:lvl1pPr>
            <a:lvl2pPr marR="0" lvl="1"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2pPr>
            <a:lvl3pPr marR="0" lvl="2"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3pPr>
            <a:lvl4pPr marR="0" lvl="3"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4pPr>
            <a:lvl5pPr marR="0" lvl="4"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5pPr>
            <a:lvl6pPr marR="0" lvl="5"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6pPr>
            <a:lvl7pPr marR="0" lvl="6"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7pPr>
            <a:lvl8pPr marR="0" lvl="7"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8pPr>
            <a:lvl9pPr marR="0" lvl="8" algn="ctr" rtl="0">
              <a:lnSpc>
                <a:spcPct val="100000"/>
              </a:lnSpc>
              <a:spcBef>
                <a:spcPts val="0"/>
              </a:spcBef>
              <a:spcAft>
                <a:spcPts val="0"/>
              </a:spcAft>
              <a:buClr>
                <a:schemeClr val="dk1"/>
              </a:buClr>
              <a:buSzPts val="5200"/>
              <a:buFont typeface="Inria Serif"/>
              <a:buNone/>
              <a:defRPr sz="5200" b="0" i="0" u="none" strike="noStrike" cap="none">
                <a:solidFill>
                  <a:schemeClr val="dk1"/>
                </a:solidFill>
                <a:latin typeface="Inria Serif"/>
                <a:ea typeface="Inria Serif"/>
                <a:cs typeface="Inria Serif"/>
                <a:sym typeface="Inria Serif"/>
              </a:defRPr>
            </a:lvl9pPr>
          </a:lstStyle>
          <a:p>
            <a:r>
              <a:rPr lang="en-GB" sz="1100" dirty="0" smtClean="0">
                <a:solidFill>
                  <a:srgbClr val="003C68"/>
                </a:solidFill>
                <a:latin typeface="Times New Roman" panose="02020603050405020304" pitchFamily="18" charset="0"/>
                <a:cs typeface="Times New Roman" panose="02020603050405020304" pitchFamily="18" charset="0"/>
              </a:rPr>
              <a:t>1 June 2022</a:t>
            </a:r>
            <a:r>
              <a:rPr lang="en-GB" sz="1100" dirty="0">
                <a:solidFill>
                  <a:srgbClr val="003C68"/>
                </a:solidFill>
                <a:latin typeface="Times New Roman" panose="02020603050405020304" pitchFamily="18" charset="0"/>
                <a:cs typeface="Times New Roman" panose="02020603050405020304" pitchFamily="18" charset="0"/>
              </a:rPr>
              <a:t>, Pisa</a:t>
            </a:r>
          </a:p>
        </p:txBody>
      </p:sp>
      <p:pic>
        <p:nvPicPr>
          <p:cNvPr id="1026" name="Picture 2">
            <a:extLst>
              <a:ext uri="{FF2B5EF4-FFF2-40B4-BE49-F238E27FC236}">
                <a16:creationId xmlns:a16="http://schemas.microsoft.com/office/drawing/2014/main" id="{96CFA058-FD4C-4C8D-8D07-37403255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63" y="207109"/>
            <a:ext cx="944270" cy="96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58E0B-E730-4A20-A962-7779462B20A1}"/>
              </a:ext>
            </a:extLst>
          </p:cNvPr>
          <p:cNvSpPr txBox="1"/>
          <p:nvPr/>
        </p:nvSpPr>
        <p:spPr>
          <a:xfrm>
            <a:off x="489145" y="632557"/>
            <a:ext cx="8326900" cy="600164"/>
          </a:xfrm>
          <a:prstGeom prst="rect">
            <a:avLst/>
          </a:prstGeom>
          <a:noFill/>
        </p:spPr>
        <p:txBody>
          <a:bodyPr wrap="square" rtlCol="0">
            <a:spAutoFit/>
          </a:bodyPr>
          <a:lstStyle/>
          <a:p>
            <a:pPr marL="285750" lvl="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The data collection monitoring window was adjusted to 256 samples at 20 </a:t>
            </a:r>
            <a:r>
              <a:rPr lang="en-US" sz="1100" dirty="0" err="1">
                <a:latin typeface="Times New Roman" panose="02020603050405020304" pitchFamily="18" charset="0"/>
                <a:cs typeface="Times New Roman" panose="02020603050405020304" pitchFamily="18" charset="0"/>
              </a:rPr>
              <a:t>ms</a:t>
            </a:r>
            <a:r>
              <a:rPr lang="en-US" sz="1100" dirty="0">
                <a:latin typeface="Times New Roman" panose="02020603050405020304" pitchFamily="18" charset="0"/>
                <a:cs typeface="Times New Roman" panose="02020603050405020304" pitchFamily="18" charset="0"/>
              </a:rPr>
              <a:t> to speed up the FFT computation (5,12 seconds). The FFT function produces a mirrored picture with a frequency range of 0 to 50 Hz</a:t>
            </a:r>
            <a:r>
              <a:rPr lang="en-US" sz="1100" dirty="0" smtClean="0">
                <a:latin typeface="Times New Roman" panose="02020603050405020304" pitchFamily="18" charset="0"/>
                <a:cs typeface="Times New Roman" panose="02020603050405020304" pitchFamily="18" charset="0"/>
              </a:rPr>
              <a:t>.</a:t>
            </a:r>
          </a:p>
          <a:p>
            <a:pPr lvl="0" algn="just"/>
            <a:endParaRPr lang="en-US" sz="1100"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1912903" y="68138"/>
            <a:ext cx="5479385"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Smartphone application for car movement detection: Collecting Data</a:t>
            </a:r>
          </a:p>
        </p:txBody>
      </p:sp>
      <p:grpSp>
        <p:nvGrpSpPr>
          <p:cNvPr id="7" name="Group 6"/>
          <p:cNvGrpSpPr/>
          <p:nvPr/>
        </p:nvGrpSpPr>
        <p:grpSpPr>
          <a:xfrm>
            <a:off x="614461" y="1232721"/>
            <a:ext cx="3058325" cy="767036"/>
            <a:chOff x="3988922" y="3418530"/>
            <a:chExt cx="2392840" cy="767036"/>
          </a:xfrm>
        </p:grpSpPr>
        <p:grpSp>
          <p:nvGrpSpPr>
            <p:cNvPr id="8" name="Group 7"/>
            <p:cNvGrpSpPr/>
            <p:nvPr/>
          </p:nvGrpSpPr>
          <p:grpSpPr>
            <a:xfrm>
              <a:off x="3988922" y="3418530"/>
              <a:ext cx="2231415" cy="767036"/>
              <a:chOff x="138405" y="2047882"/>
              <a:chExt cx="2231415" cy="767036"/>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138405" y="2047882"/>
                <a:ext cx="2141220" cy="767036"/>
              </a:xfrm>
              <a:prstGeom prst="rect">
                <a:avLst/>
              </a:prstGeom>
            </p:spPr>
          </p:pic>
          <p:sp>
            <p:nvSpPr>
              <p:cNvPr id="4" name="Rectangle 3"/>
              <p:cNvSpPr/>
              <p:nvPr/>
            </p:nvSpPr>
            <p:spPr>
              <a:xfrm>
                <a:off x="310980" y="2139310"/>
                <a:ext cx="2058840" cy="261610"/>
              </a:xfrm>
              <a:prstGeom prst="rect">
                <a:avLst/>
              </a:prstGeom>
            </p:spPr>
            <p:txBody>
              <a:bodyPr wrap="square">
                <a:spAutoFit/>
              </a:bodyPr>
              <a:lstStyle/>
              <a:p>
                <a:endParaRPr lang="en-US" sz="1100" dirty="0">
                  <a:latin typeface="Times New Roman" panose="02020603050405020304" pitchFamily="18" charset="0"/>
                  <a:cs typeface="Times New Roman" panose="02020603050405020304" pitchFamily="18" charset="0"/>
                </a:endParaRPr>
              </a:p>
            </p:txBody>
          </p:sp>
        </p:grpSp>
        <p:sp>
          <p:nvSpPr>
            <p:cNvPr id="15" name="Rectangle 14"/>
            <p:cNvSpPr/>
            <p:nvPr/>
          </p:nvSpPr>
          <p:spPr>
            <a:xfrm>
              <a:off x="4000072" y="3530222"/>
              <a:ext cx="2381690" cy="215444"/>
            </a:xfrm>
            <a:prstGeom prst="rect">
              <a:avLst/>
            </a:prstGeom>
          </p:spPr>
          <p:txBody>
            <a:bodyPr wrap="square">
              <a:spAutoFit/>
            </a:bodyPr>
            <a:lstStyle/>
            <a:p>
              <a:r>
                <a:rPr lang="en-US" sz="800" b="1" dirty="0">
                  <a:latin typeface="Times New Roman" panose="02020603050405020304" pitchFamily="18" charset="0"/>
                  <a:ea typeface="Calibri" panose="020F0502020204030204" pitchFamily="34" charset="0"/>
                </a:rPr>
                <a:t>accelerometer data converted to Frequency Domain</a:t>
              </a:r>
              <a:endParaRPr lang="en-US" sz="800" b="1" dirty="0"/>
            </a:p>
          </p:txBody>
        </p:sp>
      </p:grpSp>
      <p:pic>
        <p:nvPicPr>
          <p:cNvPr id="11" name="Imagem 3" descr="Gráfico, Histograma&#10;&#10;Descrição gerada automaticamente"/>
          <p:cNvPicPr/>
          <p:nvPr/>
        </p:nvPicPr>
        <p:blipFill>
          <a:blip r:embed="rId4">
            <a:extLst>
              <a:ext uri="{28A0092B-C50C-407E-A947-70E740481C1C}">
                <a14:useLocalDpi xmlns:a14="http://schemas.microsoft.com/office/drawing/2010/main" val="0"/>
              </a:ext>
            </a:extLst>
          </a:blip>
          <a:srcRect/>
          <a:stretch>
            <a:fillRect/>
          </a:stretch>
        </p:blipFill>
        <p:spPr bwMode="auto">
          <a:xfrm>
            <a:off x="241230" y="1999757"/>
            <a:ext cx="3431556" cy="2588705"/>
          </a:xfrm>
          <a:prstGeom prst="rect">
            <a:avLst/>
          </a:prstGeom>
          <a:noFill/>
        </p:spPr>
      </p:pic>
      <p:grpSp>
        <p:nvGrpSpPr>
          <p:cNvPr id="10" name="Group 9"/>
          <p:cNvGrpSpPr/>
          <p:nvPr/>
        </p:nvGrpSpPr>
        <p:grpSpPr>
          <a:xfrm>
            <a:off x="3672786" y="2949894"/>
            <a:ext cx="2105063" cy="810315"/>
            <a:chOff x="5222931" y="3781301"/>
            <a:chExt cx="2105063" cy="810315"/>
          </a:xfrm>
        </p:grpSpPr>
        <p:pic>
          <p:nvPicPr>
            <p:cNvPr id="13" name="Picture 12"/>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7430" t="21037" r="17430" b="10890"/>
            <a:stretch/>
          </p:blipFill>
          <p:spPr>
            <a:xfrm>
              <a:off x="5261517" y="3781301"/>
              <a:ext cx="2066477" cy="810315"/>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5222931" y="4089619"/>
                  <a:ext cx="2105063" cy="3222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𝑔𝑎𝑖𝑛</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10</m:t>
                            </m:r>
                          </m:e>
                          <m:sup>
                            <m:d>
                              <m:dPr>
                                <m:ctrlPr>
                                  <a:rPr lang="en-US" i="1">
                                    <a:latin typeface="Cambria Math" panose="02040503050406030204" pitchFamily="18" charset="0"/>
                                  </a:rPr>
                                </m:ctrlPr>
                              </m:dPr>
                              <m:e>
                                <m:r>
                                  <a:rPr lang="en-US" i="1">
                                    <a:latin typeface="Cambria Math" panose="02040503050406030204" pitchFamily="18" charset="0"/>
                                  </a:rPr>
                                  <m:t>𝑚𝑎𝑔𝑛𝑖𝑡𝑢𝑑</m:t>
                                </m:r>
                                <m:f>
                                  <m:fPr>
                                    <m:type m:val="lin"/>
                                    <m:ctrlPr>
                                      <a:rPr lang="en-US" i="1">
                                        <a:latin typeface="Cambria Math" panose="02040503050406030204" pitchFamily="18" charset="0"/>
                                      </a:rPr>
                                    </m:ctrlPr>
                                  </m:fPr>
                                  <m:num>
                                    <m:r>
                                      <a:rPr lang="en-US" i="1">
                                        <a:latin typeface="Cambria Math" panose="02040503050406030204" pitchFamily="18" charset="0"/>
                                      </a:rPr>
                                      <m:t>𝑒</m:t>
                                    </m:r>
                                  </m:num>
                                  <m:den>
                                    <m:r>
                                      <a:rPr lang="en-US">
                                        <a:latin typeface="Cambria Math" panose="02040503050406030204" pitchFamily="18" charset="0"/>
                                      </a:rPr>
                                      <m:t>20</m:t>
                                    </m:r>
                                  </m:den>
                                </m:f>
                              </m:e>
                            </m:d>
                          </m:sup>
                        </m:sSup>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5222931" y="4089619"/>
                  <a:ext cx="2105063" cy="322268"/>
                </a:xfrm>
                <a:prstGeom prst="rect">
                  <a:avLst/>
                </a:prstGeom>
                <a:blipFill>
                  <a:blip r:embed="rId7"/>
                  <a:stretch>
                    <a:fillRect t="-62264" r="-4913" b="-77358"/>
                  </a:stretch>
                </a:blipFill>
              </p:spPr>
              <p:txBody>
                <a:bodyPr/>
                <a:lstStyle/>
                <a:p>
                  <a:r>
                    <a:rPr lang="en-US">
                      <a:noFill/>
                    </a:rPr>
                    <a:t> </a:t>
                  </a:r>
                </a:p>
              </p:txBody>
            </p:sp>
          </mc:Fallback>
        </mc:AlternateContent>
      </p:grpSp>
      <p:grpSp>
        <p:nvGrpSpPr>
          <p:cNvPr id="17" name="Group 16"/>
          <p:cNvGrpSpPr/>
          <p:nvPr/>
        </p:nvGrpSpPr>
        <p:grpSpPr>
          <a:xfrm>
            <a:off x="3798102" y="932639"/>
            <a:ext cx="3698258" cy="2001301"/>
            <a:chOff x="5324107" y="932639"/>
            <a:chExt cx="3698258" cy="2001301"/>
          </a:xfrm>
        </p:grpSpPr>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5324107" y="932639"/>
              <a:ext cx="3698258" cy="2001301"/>
            </a:xfrm>
            <a:prstGeom prst="rect">
              <a:avLst/>
            </a:prstGeom>
          </p:spPr>
        </p:pic>
        <p:sp>
          <p:nvSpPr>
            <p:cNvPr id="32" name="TextBox 31">
              <a:extLst>
                <a:ext uri="{FF2B5EF4-FFF2-40B4-BE49-F238E27FC236}">
                  <a16:creationId xmlns:a16="http://schemas.microsoft.com/office/drawing/2014/main" id="{D4858E0B-E730-4A20-A962-7779462B20A1}"/>
                </a:ext>
              </a:extLst>
            </p:cNvPr>
            <p:cNvSpPr txBox="1"/>
            <p:nvPr/>
          </p:nvSpPr>
          <p:spPr>
            <a:xfrm>
              <a:off x="5324107" y="1232721"/>
              <a:ext cx="3261898" cy="1277273"/>
            </a:xfrm>
            <a:prstGeom prst="rect">
              <a:avLst/>
            </a:prstGeom>
            <a:noFill/>
          </p:spPr>
          <p:txBody>
            <a:bodyPr wrap="square" rtlCol="0">
              <a:spAutoFit/>
            </a:bodyPr>
            <a:lstStyle/>
            <a:p>
              <a:pPr algn="just"/>
              <a:endParaRPr lang="en-US" sz="11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100" dirty="0" smtClean="0">
                  <a:latin typeface="Times New Roman" panose="02020603050405020304" pitchFamily="18" charset="0"/>
                  <a:cs typeface="Times New Roman" panose="02020603050405020304" pitchFamily="18" charset="0"/>
                </a:rPr>
                <a:t>The data recorded contains the frequency spectrum of the x, y, and z axes. The data were concatenated and transformed to linear values for ease of usage. Another essential aspect of the data gathering is that each orientation is recorded in the same way as the previous one.</a:t>
              </a:r>
              <a:endParaRPr lang="en-US" sz="1100" dirty="0">
                <a:latin typeface="Times New Roman" panose="02020603050405020304" pitchFamily="18" charset="0"/>
                <a:cs typeface="Times New Roman" panose="02020603050405020304" pitchFamily="18" charset="0"/>
              </a:endParaRPr>
            </a:p>
          </p:txBody>
        </p:sp>
      </p:gr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9485" y="2810076"/>
            <a:ext cx="2689301" cy="2253531"/>
          </a:xfrm>
          <a:prstGeom prst="rect">
            <a:avLst/>
          </a:prstGeom>
        </p:spPr>
      </p:pic>
    </p:spTree>
    <p:extLst>
      <p:ext uri="{BB962C8B-B14F-4D97-AF65-F5344CB8AC3E}">
        <p14:creationId xmlns:p14="http://schemas.microsoft.com/office/powerpoint/2010/main" val="38320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p:par>
            <p:par>
              <p:cTn/>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58E0B-E730-4A20-A962-7779462B20A1}"/>
              </a:ext>
            </a:extLst>
          </p:cNvPr>
          <p:cNvSpPr txBox="1"/>
          <p:nvPr/>
        </p:nvSpPr>
        <p:spPr>
          <a:xfrm>
            <a:off x="489145" y="632557"/>
            <a:ext cx="8326900" cy="430887"/>
          </a:xfrm>
          <a:prstGeom prst="rect">
            <a:avLst/>
          </a:prstGeom>
          <a:noFill/>
        </p:spPr>
        <p:txBody>
          <a:bodyPr wrap="square" rtlCol="0">
            <a:spAutoFit/>
          </a:bodyPr>
          <a:lstStyle/>
          <a:p>
            <a:pPr marL="285750" lvl="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An illustration of various </a:t>
            </a:r>
            <a:r>
              <a:rPr lang="en-US" sz="1100" dirty="0" smtClean="0">
                <a:latin typeface="Times New Roman" panose="02020603050405020304" pitchFamily="18" charset="0"/>
                <a:cs typeface="Times New Roman" panose="02020603050405020304" pitchFamily="18" charset="0"/>
              </a:rPr>
              <a:t>frequencies </a:t>
            </a:r>
            <a:r>
              <a:rPr lang="en-US" sz="1100" dirty="0">
                <a:latin typeface="Times New Roman" panose="02020603050405020304" pitchFamily="18" charset="0"/>
                <a:cs typeface="Times New Roman" panose="02020603050405020304" pitchFamily="18" charset="0"/>
              </a:rPr>
              <a:t>The plots </a:t>
            </a:r>
            <a:r>
              <a:rPr lang="en-US" sz="1100" dirty="0" smtClean="0">
                <a:latin typeface="Times New Roman" panose="02020603050405020304" pitchFamily="18" charset="0"/>
                <a:cs typeface="Times New Roman" panose="02020603050405020304" pitchFamily="18" charset="0"/>
              </a:rPr>
              <a:t>show </a:t>
            </a:r>
            <a:r>
              <a:rPr lang="en-US" sz="1100" dirty="0">
                <a:latin typeface="Times New Roman" panose="02020603050405020304" pitchFamily="18" charset="0"/>
                <a:cs typeface="Times New Roman" panose="02020603050405020304" pitchFamily="18" charset="0"/>
              </a:rPr>
              <a:t>the signatures detected in a data collection. A varied frequency composition may be seen in the spectrum when looking at the walking plot.</a:t>
            </a:r>
            <a:endParaRPr kumimoji="0" lang="en-US" sz="11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2" name="Rectangle 1"/>
          <p:cNvSpPr/>
          <p:nvPr/>
        </p:nvSpPr>
        <p:spPr>
          <a:xfrm>
            <a:off x="1912903" y="68138"/>
            <a:ext cx="547938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Smartphone application for car movement detection: Collecting Data</a:t>
            </a:r>
          </a:p>
        </p:txBody>
      </p:sp>
      <p:grpSp>
        <p:nvGrpSpPr>
          <p:cNvPr id="7" name="Group 6"/>
          <p:cNvGrpSpPr/>
          <p:nvPr/>
        </p:nvGrpSpPr>
        <p:grpSpPr>
          <a:xfrm>
            <a:off x="0" y="1082508"/>
            <a:ext cx="2384839" cy="1080214"/>
            <a:chOff x="3988922" y="3418530"/>
            <a:chExt cx="2231415" cy="767036"/>
          </a:xfrm>
        </p:grpSpPr>
        <p:grpSp>
          <p:nvGrpSpPr>
            <p:cNvPr id="8" name="Group 7"/>
            <p:cNvGrpSpPr/>
            <p:nvPr/>
          </p:nvGrpSpPr>
          <p:grpSpPr>
            <a:xfrm>
              <a:off x="3988922" y="3418530"/>
              <a:ext cx="2231415" cy="767036"/>
              <a:chOff x="138405" y="2047882"/>
              <a:chExt cx="2231415" cy="767036"/>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138405" y="2047882"/>
                <a:ext cx="2141220" cy="767036"/>
              </a:xfrm>
              <a:prstGeom prst="rect">
                <a:avLst/>
              </a:prstGeom>
            </p:spPr>
          </p:pic>
          <p:sp>
            <p:nvSpPr>
              <p:cNvPr id="4" name="Rectangle 3"/>
              <p:cNvSpPr/>
              <p:nvPr/>
            </p:nvSpPr>
            <p:spPr>
              <a:xfrm>
                <a:off x="310980" y="2139310"/>
                <a:ext cx="205884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
          <p:nvSpPr>
            <p:cNvPr id="15" name="Rectangle 14"/>
            <p:cNvSpPr/>
            <p:nvPr/>
          </p:nvSpPr>
          <p:spPr>
            <a:xfrm>
              <a:off x="4310478" y="3516850"/>
              <a:ext cx="1679852" cy="415236"/>
            </a:xfrm>
            <a:prstGeom prst="rect">
              <a:avLst/>
            </a:prstGeom>
          </p:spPr>
          <p:txBody>
            <a:bodyPr wrap="square">
              <a:spAutoFit/>
            </a:bodyPr>
            <a:lstStyle/>
            <a:p>
              <a:pPr lvl="0"/>
              <a:r>
                <a:rPr lang="en-US" sz="800" b="1" dirty="0">
                  <a:latin typeface="Times New Roman" panose="02020603050405020304" pitchFamily="18" charset="0"/>
                  <a:ea typeface="Calibri" panose="020F0502020204030204" pitchFamily="34" charset="0"/>
                </a:rPr>
                <a:t>Examples of vehicles frequency spectrum observed in the data collection</a:t>
              </a:r>
            </a:p>
            <a:p>
              <a:pPr lvl="0"/>
              <a:endParaRPr lang="en-US" sz="800" b="1" dirty="0">
                <a:latin typeface="Times New Roman" panose="02020603050405020304" pitchFamily="18" charset="0"/>
                <a:ea typeface="Calibri" panose="020F0502020204030204" pitchFamily="34" charset="0"/>
              </a:endParaRPr>
            </a:p>
          </p:txBody>
        </p:sp>
      </p:grpSp>
      <p:pic>
        <p:nvPicPr>
          <p:cNvPr id="14" name="Imagem 6"/>
          <p:cNvPicPr/>
          <p:nvPr/>
        </p:nvPicPr>
        <p:blipFill>
          <a:blip r:embed="rId4">
            <a:extLst>
              <a:ext uri="{28A0092B-C50C-407E-A947-70E740481C1C}">
                <a14:useLocalDpi xmlns:a14="http://schemas.microsoft.com/office/drawing/2010/main" val="0"/>
              </a:ext>
            </a:extLst>
          </a:blip>
          <a:srcRect/>
          <a:stretch>
            <a:fillRect/>
          </a:stretch>
        </p:blipFill>
        <p:spPr bwMode="auto">
          <a:xfrm>
            <a:off x="946977" y="1778469"/>
            <a:ext cx="7532653" cy="2240195"/>
          </a:xfrm>
          <a:prstGeom prst="rect">
            <a:avLst/>
          </a:prstGeom>
          <a:noFill/>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728" y="3704618"/>
            <a:ext cx="1397618" cy="1210282"/>
          </a:xfrm>
          <a:prstGeom prst="ellipse">
            <a:avLst/>
          </a:prstGeom>
          <a:ln>
            <a:noFill/>
          </a:ln>
          <a:effectLst>
            <a:softEdge rad="112500"/>
          </a:effectLst>
        </p:spPr>
      </p:pic>
      <p:pic>
        <p:nvPicPr>
          <p:cNvPr id="17" name="Picture 16"/>
          <p:cNvPicPr>
            <a:picLocks noChangeAspect="1"/>
          </p:cNvPicPr>
          <p:nvPr/>
        </p:nvPicPr>
        <p:blipFill rotWithShape="1">
          <a:blip r:embed="rId6">
            <a:extLst>
              <a:ext uri="{BEBA8EAE-BF5A-486C-A8C5-ECC9F3942E4B}">
                <a14:imgProps xmlns:a14="http://schemas.microsoft.com/office/drawing/2010/main">
                  <a14:imgLayer r:embed="rId7">
                    <a14:imgEffect>
                      <a14:backgroundRemoval t="5667" b="92000" l="11667" r="86333"/>
                    </a14:imgEffect>
                  </a14:imgLayer>
                </a14:imgProps>
              </a:ext>
              <a:ext uri="{28A0092B-C50C-407E-A947-70E740481C1C}">
                <a14:useLocalDpi xmlns:a14="http://schemas.microsoft.com/office/drawing/2010/main" val="0"/>
              </a:ext>
            </a:extLst>
          </a:blip>
          <a:srcRect l="10834" t="5973" r="13333" b="6805"/>
          <a:stretch/>
        </p:blipFill>
        <p:spPr>
          <a:xfrm>
            <a:off x="3249407" y="3704618"/>
            <a:ext cx="793956" cy="1369791"/>
          </a:xfrm>
          <a:prstGeom prst="rect">
            <a:avLst/>
          </a:prstGeom>
        </p:spPr>
      </p:pic>
      <p:pic>
        <p:nvPicPr>
          <p:cNvPr id="18" name="Picture 17"/>
          <p:cNvPicPr>
            <a:picLocks noChangeAspect="1"/>
          </p:cNvPicPr>
          <p:nvPr/>
        </p:nvPicPr>
        <p:blipFill>
          <a:blip r:embed="rId8">
            <a:extLst>
              <a:ext uri="{BEBA8EAE-BF5A-486C-A8C5-ECC9F3942E4B}">
                <a14:imgProps xmlns:a14="http://schemas.microsoft.com/office/drawing/2010/main">
                  <a14:imgLayer r:embed="rId9">
                    <a14:imgEffect>
                      <a14:backgroundRemoval t="129" b="97042" l="4022" r="92826"/>
                    </a14:imgEffect>
                  </a14:imgLayer>
                </a14:imgProps>
              </a:ext>
              <a:ext uri="{28A0092B-C50C-407E-A947-70E740481C1C}">
                <a14:useLocalDpi xmlns:a14="http://schemas.microsoft.com/office/drawing/2010/main" val="0"/>
              </a:ext>
            </a:extLst>
          </a:blip>
          <a:stretch>
            <a:fillRect/>
          </a:stretch>
        </p:blipFill>
        <p:spPr>
          <a:xfrm>
            <a:off x="5816982" y="3840645"/>
            <a:ext cx="729945" cy="1233764"/>
          </a:xfrm>
          <a:prstGeom prst="rect">
            <a:avLst/>
          </a:prstGeom>
        </p:spPr>
      </p:pic>
    </p:spTree>
    <p:extLst>
      <p:ext uri="{BB962C8B-B14F-4D97-AF65-F5344CB8AC3E}">
        <p14:creationId xmlns:p14="http://schemas.microsoft.com/office/powerpoint/2010/main" val="23606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p:par>
            <p:par>
              <p:cTn/>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7"/>
          <p:cNvSpPr txBox="1">
            <a:spLocks noGrp="1"/>
          </p:cNvSpPr>
          <p:nvPr>
            <p:ph type="title"/>
          </p:nvPr>
        </p:nvSpPr>
        <p:spPr>
          <a:xfrm>
            <a:off x="740624" y="2293931"/>
            <a:ext cx="5462056" cy="752100"/>
          </a:xfrm>
          <a:prstGeom prst="rect">
            <a:avLst/>
          </a:prstGeom>
        </p:spPr>
        <p:txBody>
          <a:bodyPr spcFirstLastPara="1" wrap="square" lIns="91425" tIns="91425" rIns="91425" bIns="91425" anchor="t" anchorCtr="0">
            <a:noAutofit/>
          </a:bodyPr>
          <a:lstStyle/>
          <a:p>
            <a:pPr lvl="0"/>
            <a:r>
              <a:rPr lang="en-US" sz="2400" dirty="0">
                <a:solidFill>
                  <a:schemeClr val="accent2">
                    <a:lumMod val="50000"/>
                  </a:schemeClr>
                </a:solidFill>
                <a:latin typeface="Times New Roman" panose="02020603050405020304" pitchFamily="18" charset="0"/>
                <a:cs typeface="Times New Roman" panose="02020603050405020304" pitchFamily="18" charset="0"/>
              </a:rPr>
              <a:t>Real-Time Vehicle and Activity Detection using Smartphone Sensors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85" name="Google Shape;885;p37"/>
          <p:cNvSpPr txBox="1">
            <a:spLocks noGrp="1"/>
          </p:cNvSpPr>
          <p:nvPr>
            <p:ph type="body" idx="1"/>
          </p:nvPr>
        </p:nvSpPr>
        <p:spPr>
          <a:xfrm>
            <a:off x="853304" y="3233205"/>
            <a:ext cx="4139059" cy="1468804"/>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Preprocessing</a:t>
            </a:r>
            <a:endParaRPr dirty="0"/>
          </a:p>
        </p:txBody>
      </p:sp>
      <p:sp>
        <p:nvSpPr>
          <p:cNvPr id="886" name="Google Shape;886;p37"/>
          <p:cNvSpPr txBox="1">
            <a:spLocks noGrp="1"/>
          </p:cNvSpPr>
          <p:nvPr>
            <p:ph type="title" idx="2"/>
          </p:nvPr>
        </p:nvSpPr>
        <p:spPr>
          <a:xfrm>
            <a:off x="1334175" y="882701"/>
            <a:ext cx="1407900" cy="9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a:t>
            </a:r>
            <a:endParaRPr dirty="0"/>
          </a:p>
        </p:txBody>
      </p:sp>
      <p:sp>
        <p:nvSpPr>
          <p:cNvPr id="887" name="Google Shape;887;p37"/>
          <p:cNvSpPr/>
          <p:nvPr/>
        </p:nvSpPr>
        <p:spPr>
          <a:xfrm>
            <a:off x="853305" y="882701"/>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9896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5" name="Rectangle 4"/>
          <p:cNvSpPr/>
          <p:nvPr/>
        </p:nvSpPr>
        <p:spPr>
          <a:xfrm>
            <a:off x="1290920" y="0"/>
            <a:ext cx="6824304"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Real-Time Vehicle and Activity Detection using Smartphone </a:t>
            </a:r>
            <a:r>
              <a:rPr lang="en-US" b="1" dirty="0" smtClean="0">
                <a:solidFill>
                  <a:srgbClr val="003C68"/>
                </a:solidFill>
                <a:latin typeface="Times New Roman" panose="02020603050405020304" pitchFamily="18" charset="0"/>
                <a:ea typeface="Inria Serif"/>
                <a:cs typeface="Times New Roman" panose="02020603050405020304" pitchFamily="18" charset="0"/>
                <a:sym typeface="Inria Serif"/>
              </a:rPr>
              <a:t>Sensors</a:t>
            </a:r>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  Preprocessing</a:t>
            </a:r>
            <a:endParaRPr lang="en-US" b="1" dirty="0">
              <a:solidFill>
                <a:srgbClr val="003C68"/>
              </a:solidFill>
              <a:latin typeface="Times New Roman" panose="02020603050405020304" pitchFamily="18" charset="0"/>
              <a:ea typeface="Inria Serif"/>
              <a:cs typeface="Times New Roman" panose="02020603050405020304" pitchFamily="18" charset="0"/>
              <a:sym typeface="Inria Serif"/>
            </a:endParaRPr>
          </a:p>
        </p:txBody>
      </p:sp>
      <p:sp>
        <p:nvSpPr>
          <p:cNvPr id="19" name="TextBox 18">
            <a:extLst>
              <a:ext uri="{FF2B5EF4-FFF2-40B4-BE49-F238E27FC236}">
                <a16:creationId xmlns:a16="http://schemas.microsoft.com/office/drawing/2014/main" id="{D4858E0B-E730-4A20-A962-7779462B20A1}"/>
              </a:ext>
            </a:extLst>
          </p:cNvPr>
          <p:cNvSpPr txBox="1"/>
          <p:nvPr/>
        </p:nvSpPr>
        <p:spPr>
          <a:xfrm>
            <a:off x="124813" y="997252"/>
            <a:ext cx="8326900" cy="600164"/>
          </a:xfrm>
          <a:prstGeom prst="rect">
            <a:avLst/>
          </a:prstGeom>
          <a:noFill/>
        </p:spPr>
        <p:txBody>
          <a:bodyPr wrap="square" rtlCol="0">
            <a:spAutoFit/>
          </a:bodyPr>
          <a:lstStyle/>
          <a:p>
            <a:pPr marL="285750" lvl="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An initial training of the MLP classifier model was performed using the provided frequency domain data. The model's total score was high after this initial training. However, during the monitoring tests, it was discovered that the system's effectiveness in recognizing the activity or vehicle was quite low.</a:t>
            </a:r>
          </a:p>
        </p:txBody>
      </p:sp>
      <p:grpSp>
        <p:nvGrpSpPr>
          <p:cNvPr id="21" name="Group 20"/>
          <p:cNvGrpSpPr/>
          <p:nvPr/>
        </p:nvGrpSpPr>
        <p:grpSpPr>
          <a:xfrm>
            <a:off x="212664" y="1736675"/>
            <a:ext cx="2194560" cy="842963"/>
            <a:chOff x="4132457" y="3418530"/>
            <a:chExt cx="2194559" cy="767036"/>
          </a:xfrm>
        </p:grpSpPr>
        <p:grpSp>
          <p:nvGrpSpPr>
            <p:cNvPr id="22" name="Group 21"/>
            <p:cNvGrpSpPr/>
            <p:nvPr/>
          </p:nvGrpSpPr>
          <p:grpSpPr>
            <a:xfrm>
              <a:off x="4132457" y="3418530"/>
              <a:ext cx="2141220" cy="767036"/>
              <a:chOff x="281940" y="2047882"/>
              <a:chExt cx="2141220" cy="767036"/>
            </a:xfrm>
          </p:grpSpPr>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141220" cy="767036"/>
              </a:xfrm>
              <a:prstGeom prst="rect">
                <a:avLst/>
              </a:prstGeom>
            </p:spPr>
          </p:pic>
          <p:sp>
            <p:nvSpPr>
              <p:cNvPr id="25" name="Rectangle 24"/>
              <p:cNvSpPr/>
              <p:nvPr/>
            </p:nvSpPr>
            <p:spPr>
              <a:xfrm>
                <a:off x="310980" y="2139310"/>
                <a:ext cx="2058840" cy="261610"/>
              </a:xfrm>
              <a:prstGeom prst="rect">
                <a:avLst/>
              </a:prstGeom>
            </p:spPr>
            <p:txBody>
              <a:bodyPr wrap="square">
                <a:spAutoFit/>
              </a:bodyPr>
              <a:lstStyle/>
              <a:p>
                <a:endParaRPr lang="en-US" sz="1100" dirty="0">
                  <a:latin typeface="Times New Roman" panose="02020603050405020304" pitchFamily="18" charset="0"/>
                  <a:cs typeface="Times New Roman" panose="02020603050405020304" pitchFamily="18" charset="0"/>
                </a:endParaRPr>
              </a:p>
            </p:txBody>
          </p:sp>
        </p:grpSp>
        <p:sp>
          <p:nvSpPr>
            <p:cNvPr id="23" name="Rectangle 22"/>
            <p:cNvSpPr/>
            <p:nvPr/>
          </p:nvSpPr>
          <p:spPr>
            <a:xfrm>
              <a:off x="4314333" y="3548132"/>
              <a:ext cx="2012683" cy="196039"/>
            </a:xfrm>
            <a:prstGeom prst="rect">
              <a:avLst/>
            </a:prstGeom>
          </p:spPr>
          <p:txBody>
            <a:bodyPr wrap="square">
              <a:spAutoFit/>
            </a:bodyPr>
            <a:lstStyle/>
            <a:p>
              <a:r>
                <a:rPr lang="en-US" sz="800" dirty="0">
                  <a:latin typeface="Times New Roman" panose="02020603050405020304" pitchFamily="18" charset="0"/>
                  <a:ea typeface="Calibri" panose="020F0502020204030204" pitchFamily="34" charset="0"/>
                </a:rPr>
                <a:t>Monitoring results using initial MLP</a:t>
              </a:r>
              <a:endParaRPr lang="en-US" sz="800" dirty="0"/>
            </a:p>
          </p:txBody>
        </p:sp>
      </p:gr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0866" r="6203"/>
          <a:stretch/>
        </p:blipFill>
        <p:spPr>
          <a:xfrm>
            <a:off x="6169302" y="1542604"/>
            <a:ext cx="2708742" cy="2150269"/>
          </a:xfrm>
          <a:prstGeom prst="rect">
            <a:avLst/>
          </a:prstGeom>
        </p:spPr>
      </p:pic>
      <p:sp>
        <p:nvSpPr>
          <p:cNvPr id="27" name="TextBox 26">
            <a:extLst>
              <a:ext uri="{FF2B5EF4-FFF2-40B4-BE49-F238E27FC236}">
                <a16:creationId xmlns:a16="http://schemas.microsoft.com/office/drawing/2014/main" id="{D4858E0B-E730-4A20-A962-7779462B20A1}"/>
              </a:ext>
            </a:extLst>
          </p:cNvPr>
          <p:cNvSpPr txBox="1"/>
          <p:nvPr/>
        </p:nvSpPr>
        <p:spPr>
          <a:xfrm>
            <a:off x="2620260" y="1831181"/>
            <a:ext cx="3336006" cy="1446550"/>
          </a:xfrm>
          <a:prstGeom prst="rect">
            <a:avLst/>
          </a:prstGeom>
          <a:noFill/>
        </p:spPr>
        <p:txBody>
          <a:bodyPr wrap="square" rtlCol="0">
            <a:spAutoFit/>
          </a:bodyPr>
          <a:lstStyle/>
          <a:p>
            <a:pPr marL="285750" lvl="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The algorithm misclassified the Bike </a:t>
            </a:r>
            <a:r>
              <a:rPr lang="en-US" sz="1100" dirty="0" smtClean="0">
                <a:latin typeface="Times New Roman" panose="02020603050405020304" pitchFamily="18" charset="0"/>
                <a:cs typeface="Times New Roman" panose="02020603050405020304" pitchFamily="18" charset="0"/>
              </a:rPr>
              <a:t>Test </a:t>
            </a:r>
            <a:r>
              <a:rPr lang="en-US" sz="1100" dirty="0">
                <a:latin typeface="Times New Roman" panose="02020603050405020304" pitchFamily="18" charset="0"/>
                <a:cs typeface="Times New Roman" panose="02020603050405020304" pitchFamily="18" charset="0"/>
              </a:rPr>
              <a:t>as walking or even as if the user was inside a bus, according to the first data. Further study revealed that the frequency response on the various axes was the source of the misclassification. The frequency peak is shifted to another axis as the phone is positioned in a different way throughout the collection.</a:t>
            </a:r>
          </a:p>
        </p:txBody>
      </p:sp>
      <p:pic>
        <p:nvPicPr>
          <p:cNvPr id="29" name="Picture 28"/>
          <p:cNvPicPr>
            <a:picLocks noChangeAspect="1"/>
          </p:cNvPicPr>
          <p:nvPr/>
        </p:nvPicPr>
        <p:blipFill rotWithShape="1">
          <a:blip r:embed="rId6">
            <a:extLst>
              <a:ext uri="{BEBA8EAE-BF5A-486C-A8C5-ECC9F3942E4B}">
                <a14:imgProps xmlns:a14="http://schemas.microsoft.com/office/drawing/2010/main">
                  <a14:imgLayer r:embed="rId7">
                    <a14:imgEffect>
                      <a14:backgroundRemoval t="17407" b="75556" l="20600" r="79500">
                        <a14:foregroundMark x1="40700" y1="25185" x2="44000" y2="27685"/>
                        <a14:foregroundMark x1="44500" y1="27778" x2="45700" y2="32222"/>
                        <a14:foregroundMark x1="37200" y1="35833" x2="36600" y2="33519"/>
                        <a14:foregroundMark x1="52300" y1="27407" x2="51800" y2="31111"/>
                        <a14:foregroundMark x1="49700" y1="24352" x2="52300" y2="24630"/>
                        <a14:foregroundMark x1="59200" y1="25556" x2="58100" y2="35556"/>
                        <a14:foregroundMark x1="58100" y1="36019" x2="58300" y2="39167"/>
                        <a14:foregroundMark x1="51700" y1="37222" x2="51500" y2="39167"/>
                        <a14:foregroundMark x1="66200" y1="40000" x2="67100" y2="32685"/>
                        <a14:foregroundMark x1="66700" y1="45000" x2="66200" y2="43889"/>
                        <a14:foregroundMark x1="57100" y1="44352" x2="59600" y2="46574"/>
                        <a14:foregroundMark x1="59600" y1="46296" x2="61300" y2="51667"/>
                        <a14:foregroundMark x1="54100" y1="56389" x2="52000" y2="54167"/>
                        <a14:foregroundMark x1="46300" y1="33519" x2="45200" y2="37130"/>
                        <a14:foregroundMark x1="47500" y1="46852" x2="46900" y2="53333"/>
                        <a14:foregroundMark x1="47600" y1="46667" x2="48400" y2="43241"/>
                        <a14:foregroundMark x1="46900" y1="52778" x2="46900" y2="58241"/>
                        <a14:foregroundMark x1="41500" y1="48519" x2="38800" y2="44907"/>
                        <a14:foregroundMark x1="38200" y1="54630" x2="38000" y2="58056"/>
                      </a14:backgroundRemoval>
                    </a14:imgEffect>
                  </a14:imgLayer>
                </a14:imgProps>
              </a:ext>
              <a:ext uri="{28A0092B-C50C-407E-A947-70E740481C1C}">
                <a14:useLocalDpi xmlns:a14="http://schemas.microsoft.com/office/drawing/2010/main" val="0"/>
              </a:ext>
            </a:extLst>
          </a:blip>
          <a:srcRect l="20300" t="16945" r="19850" b="24444"/>
          <a:stretch/>
        </p:blipFill>
        <p:spPr>
          <a:xfrm rot="2173063">
            <a:off x="4026811" y="3125762"/>
            <a:ext cx="1178858" cy="1246812"/>
          </a:xfrm>
          <a:prstGeom prst="rect">
            <a:avLst/>
          </a:prstGeom>
        </p:spPr>
      </p:pic>
      <p:pic>
        <p:nvPicPr>
          <p:cNvPr id="20" name="Imagem 9"/>
          <p:cNvPicPr/>
          <p:nvPr/>
        </p:nvPicPr>
        <p:blipFill>
          <a:blip r:embed="rId8">
            <a:extLst>
              <a:ext uri="{28A0092B-C50C-407E-A947-70E740481C1C}">
                <a14:useLocalDpi xmlns:a14="http://schemas.microsoft.com/office/drawing/2010/main" val="0"/>
              </a:ext>
            </a:extLst>
          </a:blip>
          <a:srcRect/>
          <a:stretch>
            <a:fillRect/>
          </a:stretch>
        </p:blipFill>
        <p:spPr bwMode="auto">
          <a:xfrm>
            <a:off x="124813" y="2371988"/>
            <a:ext cx="2786360" cy="2440518"/>
          </a:xfrm>
          <a:prstGeom prst="rect">
            <a:avLst/>
          </a:prstGeom>
          <a:noFill/>
        </p:spPr>
      </p:pic>
    </p:spTree>
    <p:extLst>
      <p:ext uri="{BB962C8B-B14F-4D97-AF65-F5344CB8AC3E}">
        <p14:creationId xmlns:p14="http://schemas.microsoft.com/office/powerpoint/2010/main" val="139072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5" name="Rectangle 4"/>
          <p:cNvSpPr/>
          <p:nvPr/>
        </p:nvSpPr>
        <p:spPr>
          <a:xfrm>
            <a:off x="1290920" y="0"/>
            <a:ext cx="68243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Real-Time Vehicle and Activity Detection using Smartphone </a:t>
            </a:r>
            <a:r>
              <a:rPr kumimoji="0" lang="en-US" sz="1400" b="1" i="0" u="none" strike="noStrike" kern="0" cap="none" spc="0" normalizeH="0" baseline="0" noProof="0" dirty="0" smtClean="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Sensors</a:t>
            </a: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  Preprocessing</a:t>
            </a:r>
          </a:p>
        </p:txBody>
      </p:sp>
      <p:sp>
        <p:nvSpPr>
          <p:cNvPr id="19" name="TextBox 18">
            <a:extLst>
              <a:ext uri="{FF2B5EF4-FFF2-40B4-BE49-F238E27FC236}">
                <a16:creationId xmlns:a16="http://schemas.microsoft.com/office/drawing/2014/main" id="{D4858E0B-E730-4A20-A962-7779462B20A1}"/>
              </a:ext>
            </a:extLst>
          </p:cNvPr>
          <p:cNvSpPr txBox="1"/>
          <p:nvPr/>
        </p:nvSpPr>
        <p:spPr>
          <a:xfrm>
            <a:off x="167675" y="660955"/>
            <a:ext cx="8326900" cy="769441"/>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Furthermore, the sample amplitudes might change greatly, making it challenging for an MLP network to train and perform </a:t>
            </a:r>
            <a:r>
              <a:rPr lang="en-US" sz="1100" dirty="0" smtClean="0">
                <a:latin typeface="Times New Roman" panose="02020603050405020304" pitchFamily="18" charset="0"/>
                <a:cs typeface="Times New Roman" panose="02020603050405020304" pitchFamily="18" charset="0"/>
              </a:rPr>
              <a:t>adequately. From the picture depicts </a:t>
            </a:r>
            <a:r>
              <a:rPr lang="en-US" sz="1100" dirty="0">
                <a:latin typeface="Times New Roman" panose="02020603050405020304" pitchFamily="18" charset="0"/>
                <a:cs typeface="Times New Roman" panose="02020603050405020304" pitchFamily="18" charset="0"/>
              </a:rPr>
              <a:t>two data gathering methods used on a bicycle. The phone was placed in the user's pocket for the first sample, and the result is that the frequency peaks are more prominent on the X axis, with a gain of roughly 3.However, because the phone was now mounted on the Bike, the second sample peaks more exclusively on the Z axis, with a lower gain.</a:t>
            </a:r>
            <a:endParaRPr lang="en-US" sz="1100" dirty="0">
              <a:latin typeface="Times New Roman" panose="02020603050405020304" pitchFamily="18" charset="0"/>
              <a:cs typeface="Times New Roman" panose="02020603050405020304" pitchFamily="18" charset="0"/>
            </a:endParaRPr>
          </a:p>
        </p:txBody>
      </p:sp>
      <p:grpSp>
        <p:nvGrpSpPr>
          <p:cNvPr id="21" name="Group 20"/>
          <p:cNvGrpSpPr/>
          <p:nvPr/>
        </p:nvGrpSpPr>
        <p:grpSpPr>
          <a:xfrm>
            <a:off x="954431" y="2456168"/>
            <a:ext cx="2340292" cy="842963"/>
            <a:chOff x="4132457" y="3418530"/>
            <a:chExt cx="2340291" cy="767036"/>
          </a:xfrm>
        </p:grpSpPr>
        <p:grpSp>
          <p:nvGrpSpPr>
            <p:cNvPr id="22" name="Group 21"/>
            <p:cNvGrpSpPr/>
            <p:nvPr/>
          </p:nvGrpSpPr>
          <p:grpSpPr>
            <a:xfrm>
              <a:off x="4132457" y="3418530"/>
              <a:ext cx="2340291" cy="767036"/>
              <a:chOff x="281940" y="2047882"/>
              <a:chExt cx="2340291" cy="767036"/>
            </a:xfrm>
          </p:grpSpPr>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340291" cy="767036"/>
              </a:xfrm>
              <a:prstGeom prst="rect">
                <a:avLst/>
              </a:prstGeom>
            </p:spPr>
          </p:pic>
          <p:sp>
            <p:nvSpPr>
              <p:cNvPr id="25" name="Rectangle 24"/>
              <p:cNvSpPr/>
              <p:nvPr/>
            </p:nvSpPr>
            <p:spPr>
              <a:xfrm>
                <a:off x="310980" y="2139310"/>
                <a:ext cx="205884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
          <p:nvSpPr>
            <p:cNvPr id="23" name="Rectangle 22"/>
            <p:cNvSpPr/>
            <p:nvPr/>
          </p:nvSpPr>
          <p:spPr>
            <a:xfrm>
              <a:off x="4314333" y="3548132"/>
              <a:ext cx="2012683" cy="308060"/>
            </a:xfrm>
            <a:prstGeom prst="rect">
              <a:avLst/>
            </a:prstGeom>
          </p:spPr>
          <p:txBody>
            <a:bodyPr wrap="square">
              <a:spAutoFit/>
            </a:bodyPr>
            <a:lstStyle/>
            <a:p>
              <a:pPr lvl="0"/>
              <a:r>
                <a:rPr lang="en-US" sz="800" dirty="0">
                  <a:latin typeface="Times New Roman" panose="02020603050405020304" pitchFamily="18" charset="0"/>
                  <a:ea typeface="Calibri" panose="020F0502020204030204" pitchFamily="34" charset="0"/>
                </a:rPr>
                <a:t>Examples of different frequency spectrums for the same type of vehicle</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3" name="Imagem 10" descr="Gráfico, Gráfico de barras, Gráfico de linhas&#10;&#10;Descrição gerada automaticamente"/>
          <p:cNvPicPr/>
          <p:nvPr/>
        </p:nvPicPr>
        <p:blipFill>
          <a:blip r:embed="rId5">
            <a:extLst>
              <a:ext uri="{28A0092B-C50C-407E-A947-70E740481C1C}">
                <a14:useLocalDpi xmlns:a14="http://schemas.microsoft.com/office/drawing/2010/main" val="0"/>
              </a:ext>
            </a:extLst>
          </a:blip>
          <a:srcRect/>
          <a:stretch>
            <a:fillRect/>
          </a:stretch>
        </p:blipFill>
        <p:spPr bwMode="auto">
          <a:xfrm>
            <a:off x="3339727" y="1766693"/>
            <a:ext cx="2726690" cy="3186430"/>
          </a:xfrm>
          <a:prstGeom prst="rect">
            <a:avLst/>
          </a:prstGeom>
          <a:noFill/>
        </p:spPr>
      </p:pic>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298" b="100000" l="244" r="100000">
                        <a14:foregroundMark x1="94756" y1="66071" x2="98780" y2="67113"/>
                        <a14:foregroundMark x1="70976" y1="7440" x2="70488" y2="10714"/>
                        <a14:foregroundMark x1="73902" y1="11012" x2="73537" y2="12351"/>
                        <a14:foregroundMark x1="73415" y1="11310" x2="72073" y2="7292"/>
                        <a14:foregroundMark x1="73415" y1="10714" x2="73049" y2="7738"/>
                        <a14:foregroundMark x1="69268" y1="6399" x2="70610" y2="6845"/>
                        <a14:backgroundMark x1="98780" y1="63988" x2="93049" y2="44345"/>
                      </a14:backgroundRemoval>
                    </a14:imgEffect>
                  </a14:imgLayer>
                </a14:imgProps>
              </a:ext>
              <a:ext uri="{28A0092B-C50C-407E-A947-70E740481C1C}">
                <a14:useLocalDpi xmlns:a14="http://schemas.microsoft.com/office/drawing/2010/main" val="0"/>
              </a:ext>
            </a:extLst>
          </a:blip>
          <a:stretch>
            <a:fillRect/>
          </a:stretch>
        </p:blipFill>
        <p:spPr>
          <a:xfrm>
            <a:off x="6502094" y="3453116"/>
            <a:ext cx="1585943" cy="1299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452976">
            <a:off x="5933938" y="2499323"/>
            <a:ext cx="615050" cy="403656"/>
          </a:xfrm>
          <a:prstGeom prst="rect">
            <a:avLst/>
          </a:prstGeom>
        </p:spPr>
      </p:pic>
      <p:pic>
        <p:nvPicPr>
          <p:cNvPr id="18" name="Picture 17"/>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452976">
            <a:off x="5976731" y="4310504"/>
            <a:ext cx="615050" cy="403656"/>
          </a:xfrm>
          <a:prstGeom prst="rect">
            <a:avLst/>
          </a:prstGeom>
        </p:spPr>
      </p:pic>
      <p:pic>
        <p:nvPicPr>
          <p:cNvPr id="29" name="Imagem 10">
            <a:extLst>
              <a:ext uri="{FF2B5EF4-FFF2-40B4-BE49-F238E27FC236}">
                <a16:creationId xmlns:a16="http://schemas.microsoft.com/office/drawing/2014/main" id="{BD024F20-E63A-430E-895B-EB1D57597421}"/>
              </a:ext>
            </a:extLst>
          </p:cNvPr>
          <p:cNvPicPr>
            <a:picLocks noChangeAspect="1"/>
          </p:cNvPicPr>
          <p:nvPr/>
        </p:nvPicPr>
        <p:blipFill rotWithShape="1">
          <a:blip r:embed="rId10"/>
          <a:srcRect l="5595" r="51034"/>
          <a:stretch/>
        </p:blipFill>
        <p:spPr>
          <a:xfrm>
            <a:off x="1030023" y="3600655"/>
            <a:ext cx="1674600" cy="1352468"/>
          </a:xfrm>
          <a:prstGeom prst="rect">
            <a:avLst/>
          </a:prstGeom>
        </p:spPr>
      </p:pic>
      <p:grpSp>
        <p:nvGrpSpPr>
          <p:cNvPr id="6" name="Group 5"/>
          <p:cNvGrpSpPr/>
          <p:nvPr/>
        </p:nvGrpSpPr>
        <p:grpSpPr>
          <a:xfrm>
            <a:off x="6536716" y="1783575"/>
            <a:ext cx="1115644" cy="1423988"/>
            <a:chOff x="6536716" y="1783575"/>
            <a:chExt cx="1115644" cy="1423988"/>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36716" y="1783575"/>
              <a:ext cx="1115644" cy="1423988"/>
            </a:xfrm>
            <a:prstGeom prst="rect">
              <a:avLst/>
            </a:prstGeom>
          </p:spPr>
        </p:pic>
        <p:pic>
          <p:nvPicPr>
            <p:cNvPr id="4" name="Picture 3"/>
            <p:cNvPicPr>
              <a:picLocks noChangeAspect="1"/>
            </p:cNvPicPr>
            <p:nvPr/>
          </p:nvPicPr>
          <p:blipFill rotWithShape="1">
            <a:blip r:embed="rId12">
              <a:extLst>
                <a:ext uri="{BEBA8EAE-BF5A-486C-A8C5-ECC9F3942E4B}">
                  <a14:imgProps xmlns:a14="http://schemas.microsoft.com/office/drawing/2010/main">
                    <a14:imgLayer r:embed="rId13">
                      <a14:imgEffect>
                        <a14:backgroundRemoval t="9961" b="89844" l="27344" r="72852"/>
                      </a14:imgEffect>
                    </a14:imgLayer>
                  </a14:imgProps>
                </a:ext>
                <a:ext uri="{28A0092B-C50C-407E-A947-70E740481C1C}">
                  <a14:useLocalDpi xmlns:a14="http://schemas.microsoft.com/office/drawing/2010/main" val="0"/>
                </a:ext>
              </a:extLst>
            </a:blip>
            <a:srcRect l="27500" t="9582" r="27777" b="10001"/>
            <a:stretch/>
          </p:blipFill>
          <p:spPr>
            <a:xfrm rot="18259774">
              <a:off x="6822175" y="2138154"/>
              <a:ext cx="230066" cy="413690"/>
            </a:xfrm>
            <a:prstGeom prst="rect">
              <a:avLst/>
            </a:prstGeom>
            <a:ln>
              <a:solidFill>
                <a:srgbClr val="FF0000"/>
              </a:solidFill>
            </a:ln>
          </p:spPr>
        </p:pic>
      </p:grpSp>
      <p:sp>
        <p:nvSpPr>
          <p:cNvPr id="7" name="Rectangle 6"/>
          <p:cNvSpPr/>
          <p:nvPr/>
        </p:nvSpPr>
        <p:spPr>
          <a:xfrm>
            <a:off x="3294723" y="1766693"/>
            <a:ext cx="2784608" cy="153243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339727" y="3420685"/>
            <a:ext cx="2784608" cy="15324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02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5" name="Rectangle 4"/>
          <p:cNvSpPr/>
          <p:nvPr/>
        </p:nvSpPr>
        <p:spPr>
          <a:xfrm>
            <a:off x="1290920" y="0"/>
            <a:ext cx="68243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Real-Time Vehicle and Activity Detection using Smartphone </a:t>
            </a:r>
            <a:r>
              <a:rPr kumimoji="0" lang="en-US" sz="1400" b="1" i="0" u="none" strike="noStrike" kern="0" cap="none" spc="0" normalizeH="0" baseline="0" noProof="0" dirty="0" smtClean="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Sensors</a:t>
            </a: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  Preprocessing</a:t>
            </a:r>
          </a:p>
        </p:txBody>
      </p:sp>
      <p:sp>
        <p:nvSpPr>
          <p:cNvPr id="19" name="TextBox 18">
            <a:extLst>
              <a:ext uri="{FF2B5EF4-FFF2-40B4-BE49-F238E27FC236}">
                <a16:creationId xmlns:a16="http://schemas.microsoft.com/office/drawing/2014/main" id="{D4858E0B-E730-4A20-A962-7779462B20A1}"/>
              </a:ext>
            </a:extLst>
          </p:cNvPr>
          <p:cNvSpPr txBox="1"/>
          <p:nvPr/>
        </p:nvSpPr>
        <p:spPr>
          <a:xfrm>
            <a:off x="124813" y="663964"/>
            <a:ext cx="8326900" cy="430887"/>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Instead of processing each axis individually, the data from all axes is added together in a single array. This means that the predominant frequency (the key frequency to distinguish the vehicle mode) is being highlighted.</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nvGrpSpPr>
          <p:cNvPr id="21" name="Group 20"/>
          <p:cNvGrpSpPr/>
          <p:nvPr/>
        </p:nvGrpSpPr>
        <p:grpSpPr>
          <a:xfrm>
            <a:off x="1000837" y="1695999"/>
            <a:ext cx="1570912" cy="842963"/>
            <a:chOff x="4132457" y="3418530"/>
            <a:chExt cx="2340291" cy="767036"/>
          </a:xfrm>
        </p:grpSpPr>
        <p:grpSp>
          <p:nvGrpSpPr>
            <p:cNvPr id="22" name="Group 21"/>
            <p:cNvGrpSpPr/>
            <p:nvPr/>
          </p:nvGrpSpPr>
          <p:grpSpPr>
            <a:xfrm>
              <a:off x="4132457" y="3418530"/>
              <a:ext cx="2340291" cy="767036"/>
              <a:chOff x="281940" y="2047882"/>
              <a:chExt cx="2340291" cy="767036"/>
            </a:xfrm>
          </p:grpSpPr>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340291" cy="767036"/>
              </a:xfrm>
              <a:prstGeom prst="rect">
                <a:avLst/>
              </a:prstGeom>
            </p:spPr>
          </p:pic>
          <p:sp>
            <p:nvSpPr>
              <p:cNvPr id="25" name="Rectangle 24"/>
              <p:cNvSpPr/>
              <p:nvPr/>
            </p:nvSpPr>
            <p:spPr>
              <a:xfrm>
                <a:off x="310980" y="2139310"/>
                <a:ext cx="205884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
          <p:nvSpPr>
            <p:cNvPr id="23" name="Rectangle 22"/>
            <p:cNvSpPr/>
            <p:nvPr/>
          </p:nvSpPr>
          <p:spPr>
            <a:xfrm>
              <a:off x="4314333" y="3548132"/>
              <a:ext cx="2012683" cy="196039"/>
            </a:xfrm>
            <a:prstGeom prst="rect">
              <a:avLst/>
            </a:prstGeom>
          </p:spPr>
          <p:txBody>
            <a:bodyPr wrap="square">
              <a:spAutoFit/>
            </a:bodyPr>
            <a:lstStyle/>
            <a:p>
              <a:pPr lvl="0" algn="ctr"/>
              <a:r>
                <a:rPr lang="en-US" sz="800" b="1" dirty="0">
                  <a:latin typeface="Times New Roman" panose="02020603050405020304" pitchFamily="18" charset="0"/>
                  <a:ea typeface="Calibri" panose="020F0502020204030204" pitchFamily="34" charset="0"/>
                </a:rPr>
                <a:t>Combined data</a:t>
              </a:r>
              <a:endParaRPr kumimoji="0" lang="en-US" sz="800" b="1" i="0" u="none" strike="noStrike" kern="0" cap="none" spc="0" normalizeH="0" baseline="0" noProof="0" dirty="0">
                <a:ln>
                  <a:noFill/>
                </a:ln>
                <a:solidFill>
                  <a:srgbClr val="000000"/>
                </a:solidFill>
                <a:effectLst/>
                <a:uLnTx/>
                <a:uFillTx/>
                <a:sym typeface="Arial"/>
              </a:endParaRPr>
            </a:p>
          </p:txBody>
        </p:sp>
      </p:grpSp>
      <p:pic>
        <p:nvPicPr>
          <p:cNvPr id="12" name="Imagem 14" descr="Gráfico, Gráfico de linhas, Histograma&#10;&#10;Descrição gerada automaticamente"/>
          <p:cNvPicPr/>
          <p:nvPr/>
        </p:nvPicPr>
        <p:blipFill>
          <a:blip r:embed="rId5">
            <a:extLst>
              <a:ext uri="{28A0092B-C50C-407E-A947-70E740481C1C}">
                <a14:useLocalDpi xmlns:a14="http://schemas.microsoft.com/office/drawing/2010/main" val="0"/>
              </a:ext>
            </a:extLst>
          </a:blip>
          <a:stretch>
            <a:fillRect/>
          </a:stretch>
        </p:blipFill>
        <p:spPr>
          <a:xfrm>
            <a:off x="427194" y="2545642"/>
            <a:ext cx="3058956" cy="227078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4327" y="1301824"/>
            <a:ext cx="1123645" cy="1123645"/>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605" y="4206591"/>
            <a:ext cx="1204253" cy="936909"/>
          </a:xfrm>
          <a:prstGeom prst="rect">
            <a:avLst/>
          </a:prstGeom>
        </p:spPr>
      </p:pic>
      <p:grpSp>
        <p:nvGrpSpPr>
          <p:cNvPr id="15" name="Group 14"/>
          <p:cNvGrpSpPr/>
          <p:nvPr/>
        </p:nvGrpSpPr>
        <p:grpSpPr>
          <a:xfrm>
            <a:off x="4176112" y="1559678"/>
            <a:ext cx="4137852" cy="2212222"/>
            <a:chOff x="5702117" y="1559678"/>
            <a:chExt cx="4137852" cy="2239186"/>
          </a:xfrm>
        </p:grpSpPr>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5702117" y="1559678"/>
              <a:ext cx="4137852" cy="2239186"/>
            </a:xfrm>
            <a:prstGeom prst="rect">
              <a:avLst/>
            </a:prstGeom>
          </p:spPr>
        </p:pic>
        <p:sp>
          <p:nvSpPr>
            <p:cNvPr id="17" name="TextBox 16">
              <a:extLst>
                <a:ext uri="{FF2B5EF4-FFF2-40B4-BE49-F238E27FC236}">
                  <a16:creationId xmlns:a16="http://schemas.microsoft.com/office/drawing/2014/main" id="{D4858E0B-E730-4A20-A962-7779462B20A1}"/>
                </a:ext>
              </a:extLst>
            </p:cNvPr>
            <p:cNvSpPr txBox="1"/>
            <p:nvPr/>
          </p:nvSpPr>
          <p:spPr>
            <a:xfrm>
              <a:off x="5814268" y="2040635"/>
              <a:ext cx="3790453" cy="1277273"/>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A second strategy for improving the data format for ML training was utilized to complement the integration of data from the multiple axes. This is a well-known approach that involves normalizing the data, or limiting the sample's gain values to a specific range. It adjusts for samples with low amplitude but still include useful information for vehicle identification.</a:t>
              </a:r>
              <a:endParaRPr lang="en-US" sz="1100" dirty="0">
                <a:latin typeface="Times New Roman" panose="02020603050405020304" pitchFamily="18" charset="0"/>
                <a:cs typeface="Times New Roman" panose="02020603050405020304" pitchFamily="18" charset="0"/>
              </a:endParaRPr>
            </a:p>
          </p:txBody>
        </p:sp>
      </p:grpSp>
      <p:grpSp>
        <p:nvGrpSpPr>
          <p:cNvPr id="18" name="Group 17"/>
          <p:cNvGrpSpPr/>
          <p:nvPr/>
        </p:nvGrpSpPr>
        <p:grpSpPr>
          <a:xfrm>
            <a:off x="5418728" y="3903439"/>
            <a:ext cx="2169317" cy="1037271"/>
            <a:chOff x="5261517" y="3781301"/>
            <a:chExt cx="2066477" cy="810315"/>
          </a:xfrm>
        </p:grpSpPr>
        <p:pic>
          <p:nvPicPr>
            <p:cNvPr id="20" name="Picture 19"/>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17430" t="21037" r="17430" b="10890"/>
            <a:stretch/>
          </p:blipFill>
          <p:spPr>
            <a:xfrm>
              <a:off x="5261517" y="3781301"/>
              <a:ext cx="2066477" cy="810315"/>
            </a:xfrm>
            <a:prstGeom prst="rect">
              <a:avLst/>
            </a:prstGeom>
          </p:spPr>
        </p:pic>
        <mc:AlternateContent xmlns:mc="http://schemas.openxmlformats.org/markup-compatibility/2006">
          <mc:Choice xmlns:a14="http://schemas.microsoft.com/office/drawing/2010/main" Requires="a14">
            <p:sp>
              <p:nvSpPr>
                <p:cNvPr id="26" name="Rectangle 25"/>
                <p:cNvSpPr/>
                <p:nvPr/>
              </p:nvSpPr>
              <p:spPr>
                <a:xfrm>
                  <a:off x="5389736" y="4015753"/>
                  <a:ext cx="1653466" cy="575863"/>
                </a:xfrm>
                <a:prstGeom prst="rect">
                  <a:avLst/>
                </a:prstGeom>
              </p:spPr>
              <p:txBody>
                <a:bodyPr wrap="none">
                  <a:spAutoFit/>
                </a:bodyPr>
                <a:lstStyle/>
                <a:p>
                  <a:pPr algn="just">
                    <a:lnSpc>
                      <a:spcPct val="110000"/>
                    </a:lnSpc>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libri" panose="020F0502020204030204" pitchFamily="34" charset="0"/>
                            <a:cs typeface="Arial" panose="020B0604020202020204" pitchFamily="34" charset="0"/>
                          </a:rPr>
                          <m:t>𝑿</m:t>
                        </m:r>
                        <m:r>
                          <a:rPr lang="en-US" b="1" i="1">
                            <a:latin typeface="Cambria Math" panose="02040503050406030204" pitchFamily="18" charset="0"/>
                            <a:ea typeface="Calibri" panose="020F0502020204030204" pitchFamily="34" charset="0"/>
                            <a:cs typeface="Arial" panose="020B0604020202020204" pitchFamily="34" charset="0"/>
                          </a:rPr>
                          <m:t>′=</m:t>
                        </m:r>
                        <m:f>
                          <m:fPr>
                            <m:ctrlPr>
                              <a:rPr lang="en-US" b="1" i="1">
                                <a:latin typeface="Cambria Math" panose="02040503050406030204" pitchFamily="18" charset="0"/>
                                <a:ea typeface="Calibri" panose="020F0502020204030204" pitchFamily="34" charset="0"/>
                                <a:cs typeface="Arial" panose="020B0604020202020204" pitchFamily="34" charset="0"/>
                              </a:rPr>
                            </m:ctrlPr>
                          </m:fPr>
                          <m:num>
                            <m:r>
                              <a:rPr lang="en-US" b="1" i="1">
                                <a:latin typeface="Cambria Math" panose="02040503050406030204" pitchFamily="18" charset="0"/>
                                <a:ea typeface="Calibri" panose="020F0502020204030204" pitchFamily="34" charset="0"/>
                                <a:cs typeface="Arial" panose="020B0604020202020204" pitchFamily="34" charset="0"/>
                              </a:rPr>
                              <m:t>𝑿</m:t>
                            </m:r>
                            <m:r>
                              <a:rPr lang="en-US" b="1" i="1">
                                <a:latin typeface="Cambria Math" panose="02040503050406030204" pitchFamily="18" charset="0"/>
                                <a:ea typeface="Calibri" panose="020F0502020204030204" pitchFamily="34" charset="0"/>
                                <a:cs typeface="Arial" panose="020B0604020202020204" pitchFamily="34" charset="0"/>
                              </a:rPr>
                              <m:t>−</m:t>
                            </m:r>
                            <m:sSub>
                              <m:sSubPr>
                                <m:ctrlPr>
                                  <a:rPr lang="en-US" b="1" i="1">
                                    <a:latin typeface="Cambria Math" panose="02040503050406030204" pitchFamily="18" charset="0"/>
                                    <a:ea typeface="Calibri" panose="020F0502020204030204" pitchFamily="34" charset="0"/>
                                    <a:cs typeface="Arial" panose="020B0604020202020204" pitchFamily="34" charset="0"/>
                                  </a:rPr>
                                </m:ctrlPr>
                              </m:sSubPr>
                              <m:e>
                                <m:r>
                                  <a:rPr lang="en-US" b="1" i="1">
                                    <a:latin typeface="Cambria Math" panose="02040503050406030204" pitchFamily="18" charset="0"/>
                                    <a:ea typeface="Calibri" panose="020F0502020204030204" pitchFamily="34" charset="0"/>
                                    <a:cs typeface="Arial" panose="020B0604020202020204" pitchFamily="34" charset="0"/>
                                  </a:rPr>
                                  <m:t>𝑿</m:t>
                                </m:r>
                              </m:e>
                              <m:sub>
                                <m:r>
                                  <a:rPr lang="en-US" b="1" i="1">
                                    <a:latin typeface="Cambria Math" panose="02040503050406030204" pitchFamily="18" charset="0"/>
                                    <a:ea typeface="Calibri" panose="020F0502020204030204" pitchFamily="34" charset="0"/>
                                    <a:cs typeface="Arial" panose="020B0604020202020204" pitchFamily="34" charset="0"/>
                                  </a:rPr>
                                  <m:t>𝒎𝒊𝒏</m:t>
                                </m:r>
                              </m:sub>
                            </m:sSub>
                          </m:num>
                          <m:den>
                            <m:sSub>
                              <m:sSubPr>
                                <m:ctrlPr>
                                  <a:rPr lang="en-US" b="1" i="1">
                                    <a:latin typeface="Cambria Math" panose="02040503050406030204" pitchFamily="18" charset="0"/>
                                    <a:ea typeface="Calibri" panose="020F0502020204030204" pitchFamily="34" charset="0"/>
                                    <a:cs typeface="Arial" panose="020B0604020202020204" pitchFamily="34" charset="0"/>
                                  </a:rPr>
                                </m:ctrlPr>
                              </m:sSubPr>
                              <m:e>
                                <m:r>
                                  <a:rPr lang="en-US" b="1" i="1">
                                    <a:latin typeface="Cambria Math" panose="02040503050406030204" pitchFamily="18" charset="0"/>
                                    <a:ea typeface="Calibri" panose="020F0502020204030204" pitchFamily="34" charset="0"/>
                                    <a:cs typeface="Arial" panose="020B0604020202020204" pitchFamily="34" charset="0"/>
                                  </a:rPr>
                                  <m:t>𝑿</m:t>
                                </m:r>
                              </m:e>
                              <m:sub>
                                <m:r>
                                  <a:rPr lang="en-US" b="1" i="1">
                                    <a:latin typeface="Cambria Math" panose="02040503050406030204" pitchFamily="18" charset="0"/>
                                    <a:ea typeface="Calibri" panose="020F0502020204030204" pitchFamily="34" charset="0"/>
                                    <a:cs typeface="Arial" panose="020B0604020202020204" pitchFamily="34" charset="0"/>
                                  </a:rPr>
                                  <m:t>𝒎𝒂𝒙</m:t>
                                </m:r>
                              </m:sub>
                            </m:sSub>
                            <m:r>
                              <a:rPr lang="en-US" b="1" i="1">
                                <a:latin typeface="Cambria Math" panose="02040503050406030204" pitchFamily="18" charset="0"/>
                                <a:ea typeface="Calibri" panose="020F0502020204030204" pitchFamily="34" charset="0"/>
                                <a:cs typeface="Arial" panose="020B0604020202020204" pitchFamily="34" charset="0"/>
                              </a:rPr>
                              <m:t>−</m:t>
                            </m:r>
                            <m:sSub>
                              <m:sSubPr>
                                <m:ctrlPr>
                                  <a:rPr lang="en-US" b="1" i="1">
                                    <a:latin typeface="Cambria Math" panose="02040503050406030204" pitchFamily="18" charset="0"/>
                                    <a:ea typeface="Calibri" panose="020F0502020204030204" pitchFamily="34" charset="0"/>
                                    <a:cs typeface="Arial" panose="020B0604020202020204" pitchFamily="34" charset="0"/>
                                  </a:rPr>
                                </m:ctrlPr>
                              </m:sSubPr>
                              <m:e>
                                <m:r>
                                  <a:rPr lang="en-US" b="1" i="1">
                                    <a:latin typeface="Cambria Math" panose="02040503050406030204" pitchFamily="18" charset="0"/>
                                    <a:ea typeface="Calibri" panose="020F0502020204030204" pitchFamily="34" charset="0"/>
                                    <a:cs typeface="Arial" panose="020B0604020202020204" pitchFamily="34" charset="0"/>
                                  </a:rPr>
                                  <m:t>𝑿</m:t>
                                </m:r>
                              </m:e>
                              <m:sub>
                                <m:r>
                                  <a:rPr lang="en-US" b="1" i="1">
                                    <a:latin typeface="Cambria Math" panose="02040503050406030204" pitchFamily="18" charset="0"/>
                                    <a:ea typeface="Calibri" panose="020F0502020204030204" pitchFamily="34" charset="0"/>
                                    <a:cs typeface="Arial" panose="020B0604020202020204" pitchFamily="34" charset="0"/>
                                  </a:rPr>
                                  <m:t>𝒎𝒊𝒏</m:t>
                                </m:r>
                              </m:sub>
                            </m:sSub>
                          </m:den>
                        </m:f>
                      </m:oMath>
                    </m:oMathPara>
                  </a14:m>
                  <a:endParaRPr lang="en-US" dirty="0">
                    <a:latin typeface="Linux Libertine"/>
                    <a:ea typeface="Calibri" panose="020F0502020204030204" pitchFamily="34" charset="0"/>
                    <a:cs typeface="Arial" panose="020B0604020202020204" pitchFamily="34" charset="0"/>
                  </a:endParaRPr>
                </a:p>
              </p:txBody>
            </p:sp>
          </mc:Choice>
          <mc:Fallback>
            <p:sp>
              <p:nvSpPr>
                <p:cNvPr id="26" name="Rectangle 25"/>
                <p:cNvSpPr>
                  <a:spLocks noRot="1" noChangeAspect="1" noMove="1" noResize="1" noEditPoints="1" noAdjustHandles="1" noChangeArrowheads="1" noChangeShapeType="1" noTextEdit="1"/>
                </p:cNvSpPr>
                <p:nvPr/>
              </p:nvSpPr>
              <p:spPr>
                <a:xfrm>
                  <a:off x="5389736" y="4015753"/>
                  <a:ext cx="1653466" cy="575863"/>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72736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5" name="Rectangle 4"/>
          <p:cNvSpPr/>
          <p:nvPr/>
        </p:nvSpPr>
        <p:spPr>
          <a:xfrm>
            <a:off x="1290920" y="0"/>
            <a:ext cx="68243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Real-Time Vehicle and Activity Detection using Smartphone </a:t>
            </a:r>
            <a:r>
              <a:rPr kumimoji="0" lang="en-US" sz="1400" b="1" i="0" u="none" strike="noStrike" kern="0" cap="none" spc="0" normalizeH="0" baseline="0" noProof="0" dirty="0" smtClean="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Sensors</a:t>
            </a: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  Preprocessing</a:t>
            </a:r>
          </a:p>
        </p:txBody>
      </p:sp>
      <p:sp>
        <p:nvSpPr>
          <p:cNvPr id="19" name="TextBox 18">
            <a:extLst>
              <a:ext uri="{FF2B5EF4-FFF2-40B4-BE49-F238E27FC236}">
                <a16:creationId xmlns:a16="http://schemas.microsoft.com/office/drawing/2014/main" id="{D4858E0B-E730-4A20-A962-7779462B20A1}"/>
              </a:ext>
            </a:extLst>
          </p:cNvPr>
          <p:cNvSpPr txBox="1"/>
          <p:nvPr/>
        </p:nvSpPr>
        <p:spPr>
          <a:xfrm>
            <a:off x="124813" y="663964"/>
            <a:ext cx="8326900" cy="600164"/>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The </a:t>
            </a:r>
            <a:r>
              <a:rPr lang="en-US" sz="1100" dirty="0" smtClean="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FFT) is utilized in the MLP training process to ensure that every data used for training has a consistent maximum value. The minimum value is always zero for each reading acquired from the linear frequency data produced from the FFT conversion, while the maximum value is determined in real-time.</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nvGrpSpPr>
          <p:cNvPr id="21" name="Group 20"/>
          <p:cNvGrpSpPr/>
          <p:nvPr/>
        </p:nvGrpSpPr>
        <p:grpSpPr>
          <a:xfrm>
            <a:off x="0" y="1419489"/>
            <a:ext cx="1570912" cy="842963"/>
            <a:chOff x="4132457" y="3418530"/>
            <a:chExt cx="2340291" cy="767036"/>
          </a:xfrm>
        </p:grpSpPr>
        <p:grpSp>
          <p:nvGrpSpPr>
            <p:cNvPr id="22" name="Group 21"/>
            <p:cNvGrpSpPr/>
            <p:nvPr/>
          </p:nvGrpSpPr>
          <p:grpSpPr>
            <a:xfrm>
              <a:off x="4132457" y="3418530"/>
              <a:ext cx="2340291" cy="767036"/>
              <a:chOff x="281940" y="2047882"/>
              <a:chExt cx="2340291" cy="767036"/>
            </a:xfrm>
          </p:grpSpPr>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340291" cy="767036"/>
              </a:xfrm>
              <a:prstGeom prst="rect">
                <a:avLst/>
              </a:prstGeom>
            </p:spPr>
          </p:pic>
          <p:sp>
            <p:nvSpPr>
              <p:cNvPr id="25" name="Rectangle 24"/>
              <p:cNvSpPr/>
              <p:nvPr/>
            </p:nvSpPr>
            <p:spPr>
              <a:xfrm>
                <a:off x="310980" y="2139310"/>
                <a:ext cx="205884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
          <p:nvSpPr>
            <p:cNvPr id="23" name="Rectangle 22"/>
            <p:cNvSpPr/>
            <p:nvPr/>
          </p:nvSpPr>
          <p:spPr>
            <a:xfrm>
              <a:off x="4314334" y="3548132"/>
              <a:ext cx="2012683" cy="308060"/>
            </a:xfrm>
            <a:prstGeom prst="rect">
              <a:avLst/>
            </a:prstGeom>
          </p:spPr>
          <p:txBody>
            <a:bodyPr wrap="square">
              <a:spAutoFit/>
            </a:bodyPr>
            <a:lstStyle/>
            <a:p>
              <a:pPr lvl="0" algn="ctr"/>
              <a:r>
                <a:rPr lang="en-US" sz="800" b="1" dirty="0" smtClean="0">
                  <a:latin typeface="Times New Roman" panose="02020603050405020304" pitchFamily="18" charset="0"/>
                  <a:ea typeface="Calibri" panose="020F0502020204030204" pitchFamily="34" charset="0"/>
                </a:rPr>
                <a:t>Original and Normalized sample data</a:t>
              </a:r>
              <a:endParaRPr kumimoji="0" lang="en-US" sz="800" b="1"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5" name="Group 14"/>
          <p:cNvGrpSpPr/>
          <p:nvPr/>
        </p:nvGrpSpPr>
        <p:grpSpPr>
          <a:xfrm>
            <a:off x="4329973" y="1228513"/>
            <a:ext cx="4137852" cy="1687241"/>
            <a:chOff x="5702117" y="1697660"/>
            <a:chExt cx="4137852" cy="1573185"/>
          </a:xfrm>
        </p:grpSpPr>
        <p:pic>
          <p:nvPicPr>
            <p:cNvPr id="16" name="Picture 15"/>
            <p:cNvPicPr>
              <a:picLocks noChangeAspect="1"/>
            </p:cNvPicPr>
            <p:nvPr/>
          </p:nvPicPr>
          <p:blipFill>
            <a:blip r:embed="rId5">
              <a:extLst>
                <a:ext uri="{BEBA8EAE-BF5A-486C-A8C5-ECC9F3942E4B}">
                  <a14:imgProps xmlns:a14="http://schemas.microsoft.com/office/drawing/2010/main">
                    <a14:imgLayer r:embed="rId6">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5702117" y="1697660"/>
              <a:ext cx="4137852" cy="1573185"/>
            </a:xfrm>
            <a:prstGeom prst="rect">
              <a:avLst/>
            </a:prstGeom>
          </p:spPr>
        </p:pic>
        <p:sp>
          <p:nvSpPr>
            <p:cNvPr id="17" name="TextBox 16">
              <a:extLst>
                <a:ext uri="{FF2B5EF4-FFF2-40B4-BE49-F238E27FC236}">
                  <a16:creationId xmlns:a16="http://schemas.microsoft.com/office/drawing/2014/main" id="{D4858E0B-E730-4A20-A962-7779462B20A1}"/>
                </a:ext>
              </a:extLst>
            </p:cNvPr>
            <p:cNvSpPr txBox="1"/>
            <p:nvPr/>
          </p:nvSpPr>
          <p:spPr>
            <a:xfrm>
              <a:off x="5814268" y="2040635"/>
              <a:ext cx="3790453" cy="950161"/>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The frequency distribution information is more important than the total gain for each frequency. On the first plot of </a:t>
              </a:r>
              <a:r>
                <a:rPr lang="en-US" sz="1100" dirty="0" smtClean="0">
                  <a:latin typeface="Times New Roman" panose="02020603050405020304" pitchFamily="18" charset="0"/>
                  <a:cs typeface="Times New Roman" panose="02020603050405020304" pitchFamily="18" charset="0"/>
                </a:rPr>
                <a:t>showing Figure.</a:t>
              </a:r>
            </a:p>
            <a:p>
              <a:pPr marL="285750" lvl="0" indent="-285750" algn="just">
                <a:buFont typeface="Wingdings" panose="05000000000000000000" pitchFamily="2" charset="2"/>
                <a:buChar char="v"/>
                <a:defRPr/>
              </a:pPr>
              <a:r>
                <a:rPr lang="en-US" sz="1100" dirty="0" smtClean="0">
                  <a:latin typeface="Times New Roman" panose="02020603050405020304" pitchFamily="18" charset="0"/>
                  <a:cs typeface="Times New Roman" panose="02020603050405020304" pitchFamily="18" charset="0"/>
                </a:rPr>
                <a:t>This Figure illustrates </a:t>
              </a:r>
              <a:r>
                <a:rPr lang="en-US" sz="1100" dirty="0">
                  <a:latin typeface="Times New Roman" panose="02020603050405020304" pitchFamily="18" charset="0"/>
                  <a:cs typeface="Times New Roman" panose="02020603050405020304" pitchFamily="18" charset="0"/>
                </a:rPr>
                <a:t>an example of the effect of normalization.</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27" name="Imagem 23"/>
          <p:cNvPicPr/>
          <p:nvPr/>
        </p:nvPicPr>
        <p:blipFill>
          <a:blip r:embed="rId7">
            <a:extLst>
              <a:ext uri="{28A0092B-C50C-407E-A947-70E740481C1C}">
                <a14:useLocalDpi xmlns:a14="http://schemas.microsoft.com/office/drawing/2010/main" val="0"/>
              </a:ext>
            </a:extLst>
          </a:blip>
          <a:srcRect/>
          <a:stretch>
            <a:fillRect/>
          </a:stretch>
        </p:blipFill>
        <p:spPr bwMode="auto">
          <a:xfrm>
            <a:off x="1587024" y="1264128"/>
            <a:ext cx="2563495" cy="3717290"/>
          </a:xfrm>
          <a:prstGeom prst="rect">
            <a:avLst/>
          </a:prstGeom>
          <a:noFill/>
        </p:spPr>
      </p:pic>
      <p:pic>
        <p:nvPicPr>
          <p:cNvPr id="4" name="Picture 3"/>
          <p:cNvPicPr>
            <a:picLocks noChangeAspect="1"/>
          </p:cNvPicPr>
          <p:nvPr/>
        </p:nvPicPr>
        <p:blipFill>
          <a:blip r:embed="rId8"/>
          <a:stretch>
            <a:fillRect/>
          </a:stretch>
        </p:blipFill>
        <p:spPr>
          <a:xfrm>
            <a:off x="72153" y="3669262"/>
            <a:ext cx="1544291" cy="1339037"/>
          </a:xfrm>
          <a:prstGeom prst="rect">
            <a:avLst/>
          </a:prstGeom>
        </p:spPr>
      </p:pic>
      <p:grpSp>
        <p:nvGrpSpPr>
          <p:cNvPr id="28" name="Group 27"/>
          <p:cNvGrpSpPr/>
          <p:nvPr/>
        </p:nvGrpSpPr>
        <p:grpSpPr>
          <a:xfrm>
            <a:off x="4313861" y="3163984"/>
            <a:ext cx="4137852" cy="1687241"/>
            <a:chOff x="5702117" y="1697660"/>
            <a:chExt cx="4137852" cy="1573185"/>
          </a:xfrm>
        </p:grpSpPr>
        <p:pic>
          <p:nvPicPr>
            <p:cNvPr id="29" name="Picture 28"/>
            <p:cNvPicPr>
              <a:picLocks noChangeAspect="1"/>
            </p:cNvPicPr>
            <p:nvPr/>
          </p:nvPicPr>
          <p:blipFill>
            <a:blip r:embed="rId5">
              <a:extLst>
                <a:ext uri="{BEBA8EAE-BF5A-486C-A8C5-ECC9F3942E4B}">
                  <a14:imgProps xmlns:a14="http://schemas.microsoft.com/office/drawing/2010/main">
                    <a14:imgLayer r:embed="rId6">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5702117" y="1697660"/>
              <a:ext cx="4137852" cy="1573185"/>
            </a:xfrm>
            <a:prstGeom prst="rect">
              <a:avLst/>
            </a:prstGeom>
          </p:spPr>
        </p:pic>
        <p:sp>
          <p:nvSpPr>
            <p:cNvPr id="30" name="TextBox 29">
              <a:extLst>
                <a:ext uri="{FF2B5EF4-FFF2-40B4-BE49-F238E27FC236}">
                  <a16:creationId xmlns:a16="http://schemas.microsoft.com/office/drawing/2014/main" id="{D4858E0B-E730-4A20-A962-7779462B20A1}"/>
                </a:ext>
              </a:extLst>
            </p:cNvPr>
            <p:cNvSpPr txBox="1"/>
            <p:nvPr/>
          </p:nvSpPr>
          <p:spPr>
            <a:xfrm>
              <a:off x="5814268" y="2040635"/>
              <a:ext cx="3790453" cy="875262"/>
            </a:xfrm>
            <a:prstGeom prst="rect">
              <a:avLst/>
            </a:prstGeom>
            <a:noFill/>
          </p:spPr>
          <p:txBody>
            <a:bodyPr wrap="square" rtlCol="0">
              <a:spAutoFit/>
            </a:bodyPr>
            <a:lstStyle/>
            <a:p>
              <a:pPr marL="285750" lvl="0" indent="-285750" algn="just">
                <a:buFont typeface="Wingdings" panose="05000000000000000000" pitchFamily="2" charset="2"/>
                <a:buChar char="v"/>
                <a:defRPr/>
              </a:pPr>
              <a:r>
                <a:rPr lang="en-US" sz="1100" dirty="0">
                  <a:latin typeface="Times New Roman" panose="02020603050405020304" pitchFamily="18" charset="0"/>
                  <a:cs typeface="Times New Roman" panose="02020603050405020304" pitchFamily="18" charset="0"/>
                </a:rPr>
                <a:t>All of the strategies provided in this part for data augmentation are utilized for MLP training and monitoring, therefore the performance improvement in the generated network will be covered in the section ML Model development.</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6" name="Picture 5"/>
          <p:cNvPicPr>
            <a:picLocks noChangeAspect="1"/>
          </p:cNvPicPr>
          <p:nvPr/>
        </p:nvPicPr>
        <p:blipFill>
          <a:blip r:embed="rId9">
            <a:extLst>
              <a:ext uri="{BEBA8EAE-BF5A-486C-A8C5-ECC9F3942E4B}">
                <a14:imgProps xmlns:a14="http://schemas.microsoft.com/office/drawing/2010/main">
                  <a14:imgLayer r:embed="rId10">
                    <a14:imgEffect>
                      <a14:backgroundRemoval t="4334" b="89816" l="3256" r="95930">
                        <a14:foregroundMark x1="33023" y1="15818" x2="29302" y2="12893"/>
                        <a14:foregroundMark x1="44651" y1="23835" x2="54419" y2="15385"/>
                        <a14:foregroundMark x1="35930" y1="21235" x2="35698" y2="28711"/>
                        <a14:foregroundMark x1="44884" y1="7476" x2="49651" y2="5850"/>
                        <a14:foregroundMark x1="34535" y1="7259" x2="29767" y2="5742"/>
                        <a14:foregroundMark x1="48605" y1="13434" x2="56512" y2="20693"/>
                        <a14:foregroundMark x1="50698" y1="46912" x2="35233" y2="47671"/>
                        <a14:foregroundMark x1="43605" y1="55796" x2="37326" y2="55796"/>
                        <a14:foregroundMark x1="74651" y1="50379" x2="82442" y2="39328"/>
                        <a14:foregroundMark x1="90581" y1="57638" x2="60930" y2="42362"/>
                      </a14:backgroundRemoval>
                    </a14:imgEffect>
                  </a14:imgLayer>
                </a14:imgProps>
              </a:ext>
              <a:ext uri="{28A0092B-C50C-407E-A947-70E740481C1C}">
                <a14:useLocalDpi xmlns:a14="http://schemas.microsoft.com/office/drawing/2010/main" val="0"/>
              </a:ext>
            </a:extLst>
          </a:blip>
          <a:stretch>
            <a:fillRect/>
          </a:stretch>
        </p:blipFill>
        <p:spPr>
          <a:xfrm>
            <a:off x="7809071" y="4131373"/>
            <a:ext cx="1317508" cy="1414023"/>
          </a:xfrm>
          <a:prstGeom prst="rect">
            <a:avLst/>
          </a:prstGeom>
        </p:spPr>
      </p:pic>
      <p:sp>
        <p:nvSpPr>
          <p:cNvPr id="7" name="Rectangle 6"/>
          <p:cNvSpPr/>
          <p:nvPr/>
        </p:nvSpPr>
        <p:spPr>
          <a:xfrm>
            <a:off x="1587024" y="1264128"/>
            <a:ext cx="2563495" cy="1844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575404" y="3163984"/>
            <a:ext cx="2563495" cy="184431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23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7"/>
          <p:cNvSpPr txBox="1">
            <a:spLocks noGrp="1"/>
          </p:cNvSpPr>
          <p:nvPr>
            <p:ph type="title"/>
          </p:nvPr>
        </p:nvSpPr>
        <p:spPr>
          <a:xfrm>
            <a:off x="740624" y="2293931"/>
            <a:ext cx="5462056" cy="752100"/>
          </a:xfrm>
          <a:prstGeom prst="rect">
            <a:avLst/>
          </a:prstGeom>
        </p:spPr>
        <p:txBody>
          <a:bodyPr spcFirstLastPara="1" wrap="square" lIns="91425" tIns="91425" rIns="91425" bIns="91425" anchor="t" anchorCtr="0">
            <a:noAutofit/>
          </a:bodyPr>
          <a:lstStyle/>
          <a:p>
            <a:pPr lvl="0"/>
            <a:r>
              <a:rPr lang="en-US" sz="2400" dirty="0">
                <a:solidFill>
                  <a:schemeClr val="accent2">
                    <a:lumMod val="50000"/>
                  </a:schemeClr>
                </a:solidFill>
                <a:latin typeface="Times New Roman" panose="02020603050405020304" pitchFamily="18" charset="0"/>
                <a:cs typeface="Times New Roman" panose="02020603050405020304" pitchFamily="18" charset="0"/>
              </a:rPr>
              <a:t>Real-Time Vehicle and Activity Detection using Smartphone Sensors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85" name="Google Shape;885;p37"/>
          <p:cNvSpPr txBox="1">
            <a:spLocks noGrp="1"/>
          </p:cNvSpPr>
          <p:nvPr>
            <p:ph type="body" idx="1"/>
          </p:nvPr>
        </p:nvSpPr>
        <p:spPr>
          <a:xfrm>
            <a:off x="853304" y="3233205"/>
            <a:ext cx="4139059" cy="1468804"/>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Machine learning</a:t>
            </a:r>
          </a:p>
        </p:txBody>
      </p:sp>
      <p:sp>
        <p:nvSpPr>
          <p:cNvPr id="886" name="Google Shape;886;p37"/>
          <p:cNvSpPr txBox="1">
            <a:spLocks noGrp="1"/>
          </p:cNvSpPr>
          <p:nvPr>
            <p:ph type="title" idx="2"/>
          </p:nvPr>
        </p:nvSpPr>
        <p:spPr>
          <a:xfrm>
            <a:off x="1334175" y="882701"/>
            <a:ext cx="1407900" cy="9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4</a:t>
            </a:r>
            <a:endParaRPr dirty="0"/>
          </a:p>
        </p:txBody>
      </p:sp>
      <p:sp>
        <p:nvSpPr>
          <p:cNvPr id="887" name="Google Shape;887;p37"/>
          <p:cNvSpPr/>
          <p:nvPr/>
        </p:nvSpPr>
        <p:spPr>
          <a:xfrm>
            <a:off x="853305" y="882701"/>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274294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8965" y="23155"/>
            <a:ext cx="6944530"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Real-Time Vehicle and Activity Detection using Smartphone Sensors:  Machine learning</a:t>
            </a:r>
          </a:p>
        </p:txBody>
      </p:sp>
      <p:grpSp>
        <p:nvGrpSpPr>
          <p:cNvPr id="5" name="Group 4"/>
          <p:cNvGrpSpPr/>
          <p:nvPr/>
        </p:nvGrpSpPr>
        <p:grpSpPr>
          <a:xfrm>
            <a:off x="0" y="3010296"/>
            <a:ext cx="2921793" cy="1016669"/>
            <a:chOff x="-1735933" y="1699392"/>
            <a:chExt cx="2921793" cy="1016669"/>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1735933" y="1699392"/>
              <a:ext cx="2921793" cy="1016669"/>
            </a:xfrm>
            <a:prstGeom prst="rect">
              <a:avLst/>
            </a:prstGeom>
          </p:spPr>
        </p:pic>
        <p:sp>
          <p:nvSpPr>
            <p:cNvPr id="16" name="Rectangle 15"/>
            <p:cNvSpPr/>
            <p:nvPr/>
          </p:nvSpPr>
          <p:spPr>
            <a:xfrm>
              <a:off x="-1303254" y="1970486"/>
              <a:ext cx="2159566" cy="276999"/>
            </a:xfrm>
            <a:prstGeom prst="rect">
              <a:avLst/>
            </a:prstGeom>
          </p:spPr>
          <p:txBody>
            <a:bodyPr wrap="none">
              <a:spAutoFit/>
            </a:bodyPr>
            <a:lstStyle/>
            <a:p>
              <a:r>
                <a:rPr lang="en-US" sz="1200" dirty="0" smtClean="0">
                  <a:latin typeface="Times New Roman" panose="02020603050405020304" pitchFamily="18" charset="0"/>
                  <a:cs typeface="Times New Roman" panose="02020603050405020304" pitchFamily="18" charset="0"/>
                </a:rPr>
                <a:t>Network </a:t>
              </a:r>
              <a:r>
                <a:rPr lang="en-US" sz="1200" dirty="0">
                  <a:latin typeface="Times New Roman" panose="02020603050405020304" pitchFamily="18" charset="0"/>
                  <a:cs typeface="Times New Roman" panose="02020603050405020304" pitchFamily="18" charset="0"/>
                </a:rPr>
                <a:t>model export method</a:t>
              </a:r>
              <a:endParaRPr lang="en-US" sz="1200" dirty="0">
                <a:latin typeface="Times New Roman" panose="02020603050405020304" pitchFamily="18" charset="0"/>
                <a:cs typeface="Times New Roman" panose="02020603050405020304" pitchFamily="18" charset="0"/>
              </a:endParaRPr>
            </a:p>
          </p:txBody>
        </p:sp>
      </p:grpSp>
      <p:grpSp>
        <p:nvGrpSpPr>
          <p:cNvPr id="24" name="Group 23"/>
          <p:cNvGrpSpPr/>
          <p:nvPr/>
        </p:nvGrpSpPr>
        <p:grpSpPr>
          <a:xfrm>
            <a:off x="738085" y="1381030"/>
            <a:ext cx="4137852" cy="1687241"/>
            <a:chOff x="240489" y="972745"/>
            <a:chExt cx="4137852" cy="1573185"/>
          </a:xfrm>
        </p:grpSpPr>
        <p:pic>
          <p:nvPicPr>
            <p:cNvPr id="29" name="Picture 28"/>
            <p:cNvPicPr>
              <a:picLocks noChangeAspect="1"/>
            </p:cNvPicPr>
            <p:nvPr/>
          </p:nvPicPr>
          <p:blipFill>
            <a:blip r:embed="rId4">
              <a:extLst>
                <a:ext uri="{BEBA8EAE-BF5A-486C-A8C5-ECC9F3942E4B}">
                  <a14:imgProps xmlns:a14="http://schemas.microsoft.com/office/drawing/2010/main">
                    <a14:imgLayer r:embed="rId5">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240489" y="972745"/>
              <a:ext cx="4137852" cy="1573185"/>
            </a:xfrm>
            <a:prstGeom prst="rect">
              <a:avLst/>
            </a:prstGeom>
          </p:spPr>
        </p:pic>
        <p:sp>
          <p:nvSpPr>
            <p:cNvPr id="30" name="TextBox 29">
              <a:extLst>
                <a:ext uri="{FF2B5EF4-FFF2-40B4-BE49-F238E27FC236}">
                  <a16:creationId xmlns:a16="http://schemas.microsoft.com/office/drawing/2014/main" id="{D4858E0B-E730-4A20-A962-7779462B20A1}"/>
                </a:ext>
              </a:extLst>
            </p:cNvPr>
            <p:cNvSpPr txBox="1"/>
            <p:nvPr/>
          </p:nvSpPr>
          <p:spPr>
            <a:xfrm>
              <a:off x="483743" y="1341305"/>
              <a:ext cx="3790453" cy="875262"/>
            </a:xfrm>
            <a:prstGeom prst="rect">
              <a:avLst/>
            </a:prstGeom>
            <a:noFill/>
          </p:spPr>
          <p:txBody>
            <a:bodyPr wrap="square" rtlCol="0">
              <a:spAutoFit/>
            </a:bodyPr>
            <a:lstStyle/>
            <a:p>
              <a:pPr indent="-305435">
                <a:buClr>
                  <a:srgbClr val="89ECCE"/>
                </a:buClr>
              </a:pPr>
              <a:r>
                <a:rPr lang="en-US" sz="1100" dirty="0">
                  <a:latin typeface="Times New Roman" panose="02020603050405020304" pitchFamily="18" charset="0"/>
                  <a:cs typeface="Times New Roman" panose="02020603050405020304" pitchFamily="18" charset="0"/>
                </a:rPr>
                <a:t>We can achieve a lot of benefits by using </a:t>
              </a:r>
              <a:r>
                <a:rPr lang="en-US" sz="1100" dirty="0" err="1">
                  <a:latin typeface="Times New Roman" panose="02020603050405020304" pitchFamily="18" charset="0"/>
                  <a:cs typeface="Times New Roman" panose="02020603050405020304" pitchFamily="18" charset="0"/>
                </a:rPr>
                <a:t>scikit</a:t>
              </a:r>
              <a:r>
                <a:rPr lang="en-US" sz="1100" dirty="0">
                  <a:latin typeface="Times New Roman" panose="02020603050405020304" pitchFamily="18" charset="0"/>
                  <a:cs typeface="Times New Roman" panose="02020603050405020304" pitchFamily="18" charset="0"/>
                </a:rPr>
                <a:t>-learn library in python instead of ML-kit android for our machine learning part. The main reasons we want to use </a:t>
              </a:r>
              <a:r>
                <a:rPr lang="en-US" sz="1100" dirty="0" err="1">
                  <a:latin typeface="Times New Roman" panose="02020603050405020304" pitchFamily="18" charset="0"/>
                  <a:cs typeface="Times New Roman" panose="02020603050405020304" pitchFamily="18" charset="0"/>
                </a:rPr>
                <a:t>Scikit</a:t>
              </a:r>
              <a:r>
                <a:rPr lang="en-US" sz="1100" dirty="0">
                  <a:latin typeface="Times New Roman" panose="02020603050405020304" pitchFamily="18" charset="0"/>
                  <a:cs typeface="Times New Roman" panose="02020603050405020304" pitchFamily="18" charset="0"/>
                </a:rPr>
                <a:t>-Learn are that it leads to more generality in our system and that our application will not be confined to Android.</a:t>
              </a:r>
              <a:endParaRPr lang="en-US" sz="1100" dirty="0">
                <a:latin typeface="Times New Roman" panose="02020603050405020304" pitchFamily="18" charset="0"/>
                <a:cs typeface="Times New Roman" panose="02020603050405020304" pitchFamily="18" charset="0"/>
              </a:endParaRPr>
            </a:p>
          </p:txBody>
        </p:sp>
      </p:grpSp>
      <p:pic>
        <p:nvPicPr>
          <p:cNvPr id="31" name="Picture 30"/>
          <p:cNvPicPr/>
          <p:nvPr/>
        </p:nvPicPr>
        <p:blipFill>
          <a:blip r:embed="rId6">
            <a:extLst>
              <a:ext uri="{28A0092B-C50C-407E-A947-70E740481C1C}">
                <a14:useLocalDpi xmlns:a14="http://schemas.microsoft.com/office/drawing/2010/main" val="0"/>
              </a:ext>
            </a:extLst>
          </a:blip>
          <a:stretch>
            <a:fillRect/>
          </a:stretch>
        </p:blipFill>
        <p:spPr>
          <a:xfrm>
            <a:off x="435555" y="3701996"/>
            <a:ext cx="2253824" cy="1337305"/>
          </a:xfrm>
          <a:prstGeom prst="rect">
            <a:avLst/>
          </a:prstGeom>
        </p:spPr>
      </p:pic>
      <p:grpSp>
        <p:nvGrpSpPr>
          <p:cNvPr id="13" name="Group 12"/>
          <p:cNvGrpSpPr/>
          <p:nvPr/>
        </p:nvGrpSpPr>
        <p:grpSpPr>
          <a:xfrm>
            <a:off x="482684" y="345928"/>
            <a:ext cx="4962551" cy="1677378"/>
            <a:chOff x="52362" y="196623"/>
            <a:chExt cx="4962551" cy="1677378"/>
          </a:xfrm>
        </p:grpSpPr>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5556" y1="43056" x2="30000" y2="30556"/>
                        </a14:backgroundRemoval>
                      </a14:imgEffect>
                    </a14:imgLayer>
                  </a14:imgProps>
                </a:ext>
                <a:ext uri="{28A0092B-C50C-407E-A947-70E740481C1C}">
                  <a14:useLocalDpi xmlns:a14="http://schemas.microsoft.com/office/drawing/2010/main" val="0"/>
                </a:ext>
              </a:extLst>
            </a:blip>
            <a:stretch>
              <a:fillRect/>
            </a:stretch>
          </p:blipFill>
          <p:spPr>
            <a:xfrm>
              <a:off x="1532854" y="196623"/>
              <a:ext cx="1677378" cy="167737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62" y="254658"/>
              <a:ext cx="1904447" cy="102512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0350" y="537535"/>
              <a:ext cx="2214563" cy="647760"/>
            </a:xfrm>
            <a:prstGeom prst="rect">
              <a:avLst/>
            </a:prstGeom>
          </p:spPr>
        </p:pic>
      </p:grpSp>
      <p:grpSp>
        <p:nvGrpSpPr>
          <p:cNvPr id="32" name="Group 31"/>
          <p:cNvGrpSpPr/>
          <p:nvPr/>
        </p:nvGrpSpPr>
        <p:grpSpPr>
          <a:xfrm>
            <a:off x="4170959" y="2746203"/>
            <a:ext cx="4514748" cy="1883654"/>
            <a:chOff x="1689050" y="1055145"/>
            <a:chExt cx="4137852" cy="1573185"/>
          </a:xfrm>
        </p:grpSpPr>
        <p:pic>
          <p:nvPicPr>
            <p:cNvPr id="33" name="Picture 32"/>
            <p:cNvPicPr>
              <a:picLocks noChangeAspect="1"/>
            </p:cNvPicPr>
            <p:nvPr/>
          </p:nvPicPr>
          <p:blipFill>
            <a:blip r:embed="rId4">
              <a:extLst>
                <a:ext uri="{BEBA8EAE-BF5A-486C-A8C5-ECC9F3942E4B}">
                  <a14:imgProps xmlns:a14="http://schemas.microsoft.com/office/drawing/2010/main">
                    <a14:imgLayer r:embed="rId5">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1689050" y="1055145"/>
              <a:ext cx="4137852" cy="1573185"/>
            </a:xfrm>
            <a:prstGeom prst="rect">
              <a:avLst/>
            </a:prstGeom>
          </p:spPr>
        </p:pic>
        <p:sp>
          <p:nvSpPr>
            <p:cNvPr id="34" name="TextBox 33">
              <a:extLst>
                <a:ext uri="{FF2B5EF4-FFF2-40B4-BE49-F238E27FC236}">
                  <a16:creationId xmlns:a16="http://schemas.microsoft.com/office/drawing/2014/main" id="{D4858E0B-E730-4A20-A962-7779462B20A1}"/>
                </a:ext>
              </a:extLst>
            </p:cNvPr>
            <p:cNvSpPr txBox="1"/>
            <p:nvPr/>
          </p:nvSpPr>
          <p:spPr>
            <a:xfrm>
              <a:off x="1996106" y="1390715"/>
              <a:ext cx="3790453" cy="925373"/>
            </a:xfrm>
            <a:prstGeom prst="rect">
              <a:avLst/>
            </a:prstGeom>
            <a:noFill/>
          </p:spPr>
          <p:txBody>
            <a:bodyPr wrap="square" rtlCol="0">
              <a:spAutoFit/>
            </a:bodyPr>
            <a:lstStyle/>
            <a:p>
              <a:pPr indent="-305435">
                <a:buClr>
                  <a:srgbClr val="89ECCE"/>
                </a:buClr>
              </a:pPr>
              <a:r>
                <a:rPr lang="en-US" sz="1100" dirty="0">
                  <a:latin typeface="Times New Roman" panose="02020603050405020304" pitchFamily="18" charset="0"/>
                  <a:cs typeface="Times New Roman" panose="02020603050405020304" pitchFamily="18" charset="0"/>
                </a:rPr>
                <a:t>We employed a novel machine learning technique called transfer learning on this project, and we merely transmitted the trained model as a PMML XML file to the mobile to use new data based on prior training for our </a:t>
              </a:r>
              <a:r>
                <a:rPr lang="en-US" sz="1100" dirty="0" smtClean="0">
                  <a:latin typeface="Times New Roman" panose="02020603050405020304" pitchFamily="18" charset="0"/>
                  <a:cs typeface="Times New Roman" panose="02020603050405020304" pitchFamily="18" charset="0"/>
                </a:rPr>
                <a:t>conclusion. We </a:t>
              </a:r>
              <a:r>
                <a:rPr lang="en-US" sz="1100" dirty="0">
                  <a:latin typeface="Times New Roman" panose="02020603050405020304" pitchFamily="18" charset="0"/>
                  <a:cs typeface="Times New Roman" panose="02020603050405020304" pitchFamily="18" charset="0"/>
                </a:rPr>
                <a:t>utilized this technique instead of flask in our application due to our limits on using client and server connections.</a:t>
              </a:r>
              <a:endParaRPr lang="en-US" sz="1100" dirty="0">
                <a:latin typeface="Times New Roman" panose="02020603050405020304" pitchFamily="18" charset="0"/>
                <a:cs typeface="Times New Roman" panose="02020603050405020304" pitchFamily="18" charset="0"/>
              </a:endParaRPr>
            </a:p>
          </p:txBody>
        </p:sp>
      </p:grpSp>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4595" y="1146015"/>
            <a:ext cx="3383514" cy="1754581"/>
          </a:xfrm>
          <a:prstGeom prst="rect">
            <a:avLst/>
          </a:prstGeom>
        </p:spPr>
      </p:pic>
    </p:spTree>
    <p:extLst>
      <p:ext uri="{BB962C8B-B14F-4D97-AF65-F5344CB8AC3E}">
        <p14:creationId xmlns:p14="http://schemas.microsoft.com/office/powerpoint/2010/main" val="8218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8965" y="23155"/>
            <a:ext cx="6944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Real-Time Vehicle and Activity Detection using Smartphone Sensors:  Machine learning</a:t>
            </a:r>
          </a:p>
        </p:txBody>
      </p:sp>
      <p:grpSp>
        <p:nvGrpSpPr>
          <p:cNvPr id="24" name="Group 23"/>
          <p:cNvGrpSpPr/>
          <p:nvPr/>
        </p:nvGrpSpPr>
        <p:grpSpPr>
          <a:xfrm>
            <a:off x="257393" y="1146015"/>
            <a:ext cx="4137852" cy="1687241"/>
            <a:chOff x="240489" y="972745"/>
            <a:chExt cx="4137852" cy="1573185"/>
          </a:xfrm>
        </p:grpSpPr>
        <p:pic>
          <p:nvPicPr>
            <p:cNvPr id="29" name="Picture 28"/>
            <p:cNvPicPr>
              <a:picLocks noChangeAspect="1"/>
            </p:cNvPicPr>
            <p:nvPr/>
          </p:nvPicPr>
          <p:blipFill>
            <a:blip r:embed="rId2">
              <a:extLst>
                <a:ext uri="{BEBA8EAE-BF5A-486C-A8C5-ECC9F3942E4B}">
                  <a14:imgProps xmlns:a14="http://schemas.microsoft.com/office/drawing/2010/main">
                    <a14:imgLayer r:embed="rId3">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240489" y="972745"/>
              <a:ext cx="4137852" cy="1573185"/>
            </a:xfrm>
            <a:prstGeom prst="rect">
              <a:avLst/>
            </a:prstGeom>
          </p:spPr>
        </p:pic>
        <p:sp>
          <p:nvSpPr>
            <p:cNvPr id="30" name="TextBox 29">
              <a:extLst>
                <a:ext uri="{FF2B5EF4-FFF2-40B4-BE49-F238E27FC236}">
                  <a16:creationId xmlns:a16="http://schemas.microsoft.com/office/drawing/2014/main" id="{D4858E0B-E730-4A20-A962-7779462B20A1}"/>
                </a:ext>
              </a:extLst>
            </p:cNvPr>
            <p:cNvSpPr txBox="1"/>
            <p:nvPr/>
          </p:nvSpPr>
          <p:spPr>
            <a:xfrm>
              <a:off x="483743" y="1341305"/>
              <a:ext cx="3790453" cy="875262"/>
            </a:xfrm>
            <a:prstGeom prst="rect">
              <a:avLst/>
            </a:prstGeom>
            <a:noFill/>
          </p:spPr>
          <p:txBody>
            <a:bodyPr wrap="square" rtlCol="0">
              <a:spAutoFit/>
            </a:bodyPr>
            <a:lstStyle/>
            <a:p>
              <a:pPr lvl="0" indent="-305435">
                <a:buClr>
                  <a:srgbClr val="89ECCE"/>
                </a:buClr>
              </a:pPr>
              <a:r>
                <a:rPr lang="en-US" sz="1100" dirty="0">
                  <a:latin typeface="Times New Roman" panose="02020603050405020304" pitchFamily="18" charset="0"/>
                  <a:cs typeface="Times New Roman" panose="02020603050405020304" pitchFamily="18" charset="0"/>
                </a:rPr>
                <a:t>The </a:t>
              </a:r>
              <a:r>
                <a:rPr lang="en-US" sz="1100" dirty="0" smtClean="0">
                  <a:latin typeface="Times New Roman" panose="02020603050405020304" pitchFamily="18" charset="0"/>
                  <a:cs typeface="Times New Roman" panose="02020603050405020304" pitchFamily="18" charset="0"/>
                </a:rPr>
                <a:t>main </a:t>
              </a:r>
              <a:r>
                <a:rPr lang="en-US" sz="1100" dirty="0">
                  <a:latin typeface="Times New Roman" panose="02020603050405020304" pitchFamily="18" charset="0"/>
                  <a:cs typeface="Times New Roman" panose="02020603050405020304" pitchFamily="18" charset="0"/>
                </a:rPr>
                <a:t>dataset used to train the model was gathered from a variety of sources. For each vehicle/activity, a total of 705, 883, 691, 1040, 364 (total: 3683) samples were collected. Using only the collected samples for initial training and testing resulted in substantially </a:t>
              </a:r>
              <a:r>
                <a:rPr lang="en-US" sz="1100" dirty="0" err="1">
                  <a:latin typeface="Times New Roman" panose="02020603050405020304" pitchFamily="18" charset="0"/>
                  <a:cs typeface="Times New Roman" panose="02020603050405020304" pitchFamily="18" charset="0"/>
                </a:rPr>
                <a:t>overfitted</a:t>
              </a:r>
              <a:r>
                <a:rPr lang="en-US" sz="1100" dirty="0">
                  <a:latin typeface="Times New Roman" panose="02020603050405020304" pitchFamily="18" charset="0"/>
                  <a:cs typeface="Times New Roman" panose="02020603050405020304" pitchFamily="18" charset="0"/>
                </a:rPr>
                <a:t> models.</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grpSp>
        <p:nvGrpSpPr>
          <p:cNvPr id="32" name="Group 31"/>
          <p:cNvGrpSpPr/>
          <p:nvPr/>
        </p:nvGrpSpPr>
        <p:grpSpPr>
          <a:xfrm>
            <a:off x="257393" y="2815249"/>
            <a:ext cx="4309723" cy="1788733"/>
            <a:chOff x="1689050" y="1055145"/>
            <a:chExt cx="3949943" cy="1493909"/>
          </a:xfrm>
        </p:grpSpPr>
        <p:pic>
          <p:nvPicPr>
            <p:cNvPr id="33" name="Picture 32"/>
            <p:cNvPicPr>
              <a:picLocks noChangeAspect="1"/>
            </p:cNvPicPr>
            <p:nvPr/>
          </p:nvPicPr>
          <p:blipFill>
            <a:blip r:embed="rId2">
              <a:extLst>
                <a:ext uri="{BEBA8EAE-BF5A-486C-A8C5-ECC9F3942E4B}">
                  <a14:imgProps xmlns:a14="http://schemas.microsoft.com/office/drawing/2010/main">
                    <a14:imgLayer r:embed="rId3">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1689050" y="1055145"/>
              <a:ext cx="3929338" cy="1493909"/>
            </a:xfrm>
            <a:prstGeom prst="rect">
              <a:avLst/>
            </a:prstGeom>
          </p:spPr>
        </p:pic>
        <p:sp>
          <p:nvSpPr>
            <p:cNvPr id="34" name="TextBox 33">
              <a:extLst>
                <a:ext uri="{FF2B5EF4-FFF2-40B4-BE49-F238E27FC236}">
                  <a16:creationId xmlns:a16="http://schemas.microsoft.com/office/drawing/2014/main" id="{D4858E0B-E730-4A20-A962-7779462B20A1}"/>
                </a:ext>
              </a:extLst>
            </p:cNvPr>
            <p:cNvSpPr txBox="1"/>
            <p:nvPr/>
          </p:nvSpPr>
          <p:spPr>
            <a:xfrm>
              <a:off x="1848540" y="1432104"/>
              <a:ext cx="3790453" cy="783997"/>
            </a:xfrm>
            <a:prstGeom prst="rect">
              <a:avLst/>
            </a:prstGeom>
            <a:noFill/>
          </p:spPr>
          <p:txBody>
            <a:bodyPr wrap="square" rtlCol="0">
              <a:spAutoFit/>
            </a:bodyPr>
            <a:lstStyle/>
            <a:p>
              <a:pPr lvl="0" indent="-305435">
                <a:buClr>
                  <a:srgbClr val="89ECCE"/>
                </a:buClr>
              </a:pPr>
              <a:r>
                <a:rPr lang="en-US" sz="1100" dirty="0">
                  <a:latin typeface="Times New Roman" panose="02020603050405020304" pitchFamily="18" charset="0"/>
                  <a:cs typeface="Times New Roman" panose="02020603050405020304" pitchFamily="18" charset="0"/>
                </a:rPr>
                <a:t>When a machine learning model does not generalize effectively from training data to unknown data, it is said to be </a:t>
              </a:r>
              <a:r>
                <a:rPr lang="en-US" sz="1100" dirty="0" err="1">
                  <a:latin typeface="Times New Roman" panose="02020603050405020304" pitchFamily="18" charset="0"/>
                  <a:cs typeface="Times New Roman" panose="02020603050405020304" pitchFamily="18" charset="0"/>
                </a:rPr>
                <a:t>overfit</a:t>
              </a:r>
              <a:r>
                <a:rPr lang="en-US" sz="1100" dirty="0">
                  <a:latin typeface="Times New Roman" panose="02020603050405020304" pitchFamily="18" charset="0"/>
                  <a:cs typeface="Times New Roman" panose="02020603050405020304" pitchFamily="18" charset="0"/>
                </a:rPr>
                <a:t>. A data augmentation strategy was utilized to expand the overall amount of available data. In general, a large dataset is required for the performance of both ML and Deep Learning models.</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4" y="330932"/>
            <a:ext cx="2063493" cy="1070061"/>
          </a:xfrm>
          <a:prstGeom prst="rect">
            <a:avLst/>
          </a:prstGeom>
        </p:spPr>
      </p:pic>
      <p:grpSp>
        <p:nvGrpSpPr>
          <p:cNvPr id="18" name="Group 17"/>
          <p:cNvGrpSpPr/>
          <p:nvPr/>
        </p:nvGrpSpPr>
        <p:grpSpPr>
          <a:xfrm>
            <a:off x="4767994" y="2769319"/>
            <a:ext cx="4309723" cy="1788733"/>
            <a:chOff x="1689050" y="1055145"/>
            <a:chExt cx="3949943" cy="1493909"/>
          </a:xfrm>
        </p:grpSpPr>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1689050" y="1055145"/>
              <a:ext cx="3929338" cy="1493909"/>
            </a:xfrm>
            <a:prstGeom prst="rect">
              <a:avLst/>
            </a:prstGeom>
          </p:spPr>
        </p:pic>
        <p:sp>
          <p:nvSpPr>
            <p:cNvPr id="20" name="TextBox 19">
              <a:extLst>
                <a:ext uri="{FF2B5EF4-FFF2-40B4-BE49-F238E27FC236}">
                  <a16:creationId xmlns:a16="http://schemas.microsoft.com/office/drawing/2014/main" id="{D4858E0B-E730-4A20-A962-7779462B20A1}"/>
                </a:ext>
              </a:extLst>
            </p:cNvPr>
            <p:cNvSpPr txBox="1"/>
            <p:nvPr/>
          </p:nvSpPr>
          <p:spPr>
            <a:xfrm>
              <a:off x="1848540" y="1432104"/>
              <a:ext cx="3790453" cy="783997"/>
            </a:xfrm>
            <a:prstGeom prst="rect">
              <a:avLst/>
            </a:prstGeom>
            <a:noFill/>
          </p:spPr>
          <p:txBody>
            <a:bodyPr wrap="square" rtlCol="0">
              <a:spAutoFit/>
            </a:bodyPr>
            <a:lstStyle/>
            <a:p>
              <a:pPr lvl="0" indent="-305435">
                <a:buClr>
                  <a:srgbClr val="89ECCE"/>
                </a:buClr>
              </a:pPr>
              <a:r>
                <a:rPr lang="en-US" sz="1100" dirty="0">
                  <a:latin typeface="Times New Roman" panose="02020603050405020304" pitchFamily="18" charset="0"/>
                  <a:cs typeface="Times New Roman" panose="02020603050405020304" pitchFamily="18" charset="0"/>
                </a:rPr>
                <a:t>For the time being, the augmentation procedure consists solely of inserting noise into the samples in order to generate fresh data. However, we may improve the model's performance by adding the data we already have. The extended dataset acquired at the end of this data processing stage comprises a total of 10.475 samples.</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4354" y="1003336"/>
            <a:ext cx="4546626" cy="1639851"/>
          </a:xfrm>
          <a:prstGeom prst="rect">
            <a:avLst/>
          </a:prstGeom>
        </p:spPr>
      </p:pic>
    </p:spTree>
    <p:extLst>
      <p:ext uri="{BB962C8B-B14F-4D97-AF65-F5344CB8AC3E}">
        <p14:creationId xmlns:p14="http://schemas.microsoft.com/office/powerpoint/2010/main" val="418271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34"/>
          <p:cNvSpPr txBox="1">
            <a:spLocks noGrp="1"/>
          </p:cNvSpPr>
          <p:nvPr>
            <p:ph type="title"/>
          </p:nvPr>
        </p:nvSpPr>
        <p:spPr>
          <a:xfrm>
            <a:off x="1876749" y="-103354"/>
            <a:ext cx="5245800" cy="6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lgerian" panose="04020705040A02060702" pitchFamily="82" charset="0"/>
              </a:rPr>
              <a:t>Table of contents</a:t>
            </a:r>
            <a:endParaRPr dirty="0">
              <a:latin typeface="Algerian" panose="04020705040A02060702" pitchFamily="82" charset="0"/>
            </a:endParaRPr>
          </a:p>
        </p:txBody>
      </p:sp>
      <p:sp>
        <p:nvSpPr>
          <p:cNvPr id="852" name="Google Shape;852;p34"/>
          <p:cNvSpPr txBox="1">
            <a:spLocks noGrp="1"/>
          </p:cNvSpPr>
          <p:nvPr>
            <p:ph type="title" idx="3"/>
          </p:nvPr>
        </p:nvSpPr>
        <p:spPr>
          <a:xfrm>
            <a:off x="736300" y="1014389"/>
            <a:ext cx="1212900"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endParaRPr dirty="0"/>
          </a:p>
        </p:txBody>
      </p:sp>
      <p:sp>
        <p:nvSpPr>
          <p:cNvPr id="853" name="Google Shape;853;p34"/>
          <p:cNvSpPr txBox="1">
            <a:spLocks noGrp="1"/>
          </p:cNvSpPr>
          <p:nvPr>
            <p:ph type="title" idx="5"/>
          </p:nvPr>
        </p:nvSpPr>
        <p:spPr>
          <a:xfrm>
            <a:off x="5784893" y="1218397"/>
            <a:ext cx="2912539" cy="439500"/>
          </a:xfrm>
          <a:prstGeom prst="rect">
            <a:avLst/>
          </a:prstGeom>
        </p:spPr>
        <p:txBody>
          <a:bodyPr spcFirstLastPara="1" wrap="square" lIns="91425" tIns="91425" rIns="91425" bIns="91425" anchor="t" anchorCtr="0">
            <a:noAutofit/>
          </a:bodyPr>
          <a:lstStyle/>
          <a:p>
            <a:pPr>
              <a:spcBef>
                <a:spcPts val="200"/>
              </a:spcBef>
              <a:spcAft>
                <a:spcPts val="500"/>
              </a:spcAft>
            </a:pP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Real-Time Vehicle and Activity Detection </a:t>
            </a:r>
            <a:r>
              <a:rPr lang="en-US" sz="1400" b="1" dirty="0" smtClean="0">
                <a:latin typeface="Times New Roman" panose="02020603050405020304" pitchFamily="18" charset="0"/>
                <a:ea typeface="Times New Roman" panose="02020603050405020304" pitchFamily="18" charset="0"/>
                <a:cs typeface="Times New Roman" panose="02020603050405020304" pitchFamily="18" charset="0"/>
              </a:rPr>
              <a:t>using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Smartphone </a:t>
            </a:r>
            <a:r>
              <a:rPr lang="en-US" sz="1400" b="1" dirty="0" smtClean="0">
                <a:latin typeface="Times New Roman" panose="02020603050405020304" pitchFamily="18" charset="0"/>
                <a:ea typeface="Times New Roman" panose="02020603050405020304" pitchFamily="18" charset="0"/>
                <a:cs typeface="Times New Roman" panose="02020603050405020304" pitchFamily="18" charset="0"/>
              </a:rPr>
              <a:t>Sensors</a:t>
            </a:r>
            <a:r>
              <a:rPr lang="en-US" sz="1200" b="1" dirty="0" smtClean="0">
                <a:latin typeface="Linux Biolinum"/>
                <a:ea typeface="Times New Roman" panose="02020603050405020304" pitchFamily="18" charset="0"/>
                <a:cs typeface="Times New Roman" panose="02020603050405020304" pitchFamily="18" charset="0"/>
              </a:rPr>
              <a:t> </a:t>
            </a:r>
            <a:r>
              <a:rPr lang="en-US" sz="1200" b="1" dirty="0">
                <a:latin typeface="Linux Biolinum"/>
                <a:ea typeface="Times New Roman" panose="02020603050405020304" pitchFamily="18" charset="0"/>
                <a:cs typeface="Times New Roman" panose="02020603050405020304" pitchFamily="18" charset="0"/>
              </a:rPr>
              <a:t>:</a:t>
            </a:r>
            <a:r>
              <a:rPr lang="en-US" sz="1400" dirty="0" smtClean="0">
                <a:latin typeface="Times New Roman" panose="02020603050405020304" pitchFamily="18" charset="0"/>
                <a:cs typeface="Times New Roman" panose="02020603050405020304" pitchFamily="18" charset="0"/>
              </a:rPr>
              <a:t>Collecting </a:t>
            </a:r>
            <a:r>
              <a:rPr lang="en-US" sz="1400" dirty="0">
                <a:latin typeface="Times New Roman" panose="02020603050405020304" pitchFamily="18" charset="0"/>
                <a:cs typeface="Times New Roman" panose="02020603050405020304" pitchFamily="18" charset="0"/>
              </a:rPr>
              <a:t>Data</a:t>
            </a:r>
          </a:p>
        </p:txBody>
      </p:sp>
      <p:sp>
        <p:nvSpPr>
          <p:cNvPr id="855" name="Google Shape;855;p34"/>
          <p:cNvSpPr txBox="1">
            <a:spLocks noGrp="1"/>
          </p:cNvSpPr>
          <p:nvPr>
            <p:ph type="title" idx="8"/>
          </p:nvPr>
        </p:nvSpPr>
        <p:spPr>
          <a:xfrm>
            <a:off x="1943949" y="2609820"/>
            <a:ext cx="2555700" cy="439500"/>
          </a:xfrm>
          <a:prstGeom prst="rect">
            <a:avLst/>
          </a:prstGeom>
        </p:spPr>
        <p:txBody>
          <a:bodyPr spcFirstLastPara="1" wrap="square" lIns="91425" tIns="91425" rIns="91425" bIns="91425" anchor="t" anchorCtr="0">
            <a:noAutofit/>
          </a:bodyPr>
          <a:lstStyle/>
          <a:p>
            <a:pPr lvl="0"/>
            <a:r>
              <a:rPr lang="en-US" sz="1400" dirty="0">
                <a:latin typeface="Times New Roman" panose="02020603050405020304" pitchFamily="18" charset="0"/>
                <a:cs typeface="Times New Roman" panose="02020603050405020304" pitchFamily="18" charset="0"/>
              </a:rPr>
              <a:t>Preprocessing</a:t>
            </a:r>
            <a:endParaRPr lang="en-US" sz="1400" dirty="0">
              <a:latin typeface="Times New Roman" panose="02020603050405020304" pitchFamily="18" charset="0"/>
              <a:cs typeface="Times New Roman" panose="02020603050405020304" pitchFamily="18" charset="0"/>
            </a:endParaRPr>
          </a:p>
        </p:txBody>
      </p:sp>
      <p:sp>
        <p:nvSpPr>
          <p:cNvPr id="856" name="Google Shape;856;p34"/>
          <p:cNvSpPr txBox="1">
            <a:spLocks noGrp="1"/>
          </p:cNvSpPr>
          <p:nvPr>
            <p:ph type="title" idx="9"/>
          </p:nvPr>
        </p:nvSpPr>
        <p:spPr>
          <a:xfrm>
            <a:off x="736300" y="2429550"/>
            <a:ext cx="1212900"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
        <p:nvSpPr>
          <p:cNvPr id="858" name="Google Shape;858;p34"/>
          <p:cNvSpPr txBox="1">
            <a:spLocks noGrp="1"/>
          </p:cNvSpPr>
          <p:nvPr>
            <p:ph type="title" idx="14"/>
          </p:nvPr>
        </p:nvSpPr>
        <p:spPr>
          <a:xfrm>
            <a:off x="5784894" y="2652808"/>
            <a:ext cx="2555700" cy="439500"/>
          </a:xfrm>
          <a:prstGeom prst="rect">
            <a:avLst/>
          </a:prstGeom>
        </p:spPr>
        <p:txBody>
          <a:bodyPr spcFirstLastPara="1" wrap="square" lIns="91425" tIns="91425" rIns="91425" bIns="91425" anchor="t" anchorCtr="0">
            <a:noAutofit/>
          </a:bodyPr>
          <a:lstStyle/>
          <a:p>
            <a:pPr lvl="0"/>
            <a:r>
              <a:rPr lang="en-US" sz="1400" dirty="0" smtClean="0">
                <a:latin typeface="Times New Roman" panose="02020603050405020304" pitchFamily="18" charset="0"/>
                <a:cs typeface="Times New Roman" panose="02020603050405020304" pitchFamily="18" charset="0"/>
              </a:rPr>
              <a:t>Machine </a:t>
            </a:r>
            <a:r>
              <a:rPr lang="en-US" sz="1400" dirty="0">
                <a:latin typeface="Times New Roman" panose="02020603050405020304" pitchFamily="18" charset="0"/>
                <a:cs typeface="Times New Roman" panose="02020603050405020304" pitchFamily="18" charset="0"/>
              </a:rPr>
              <a:t>learning</a:t>
            </a:r>
            <a:endParaRPr sz="1400" dirty="0">
              <a:latin typeface="Times New Roman" panose="02020603050405020304" pitchFamily="18" charset="0"/>
              <a:cs typeface="Times New Roman" panose="02020603050405020304" pitchFamily="18" charset="0"/>
            </a:endParaRPr>
          </a:p>
        </p:txBody>
      </p:sp>
      <p:sp>
        <p:nvSpPr>
          <p:cNvPr id="859" name="Google Shape;859;p34"/>
          <p:cNvSpPr txBox="1">
            <a:spLocks noGrp="1"/>
          </p:cNvSpPr>
          <p:nvPr>
            <p:ph type="title" idx="15"/>
          </p:nvPr>
        </p:nvSpPr>
        <p:spPr>
          <a:xfrm>
            <a:off x="4572000" y="2479558"/>
            <a:ext cx="1212900"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
        <p:nvSpPr>
          <p:cNvPr id="861" name="Google Shape;861;p34"/>
          <p:cNvSpPr txBox="1">
            <a:spLocks noGrp="1"/>
          </p:cNvSpPr>
          <p:nvPr>
            <p:ph type="title" idx="6"/>
          </p:nvPr>
        </p:nvSpPr>
        <p:spPr>
          <a:xfrm>
            <a:off x="4572002" y="1014277"/>
            <a:ext cx="1212900" cy="7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
        <p:nvSpPr>
          <p:cNvPr id="863" name="Google Shape;863;p34"/>
          <p:cNvSpPr txBox="1">
            <a:spLocks noGrp="1"/>
          </p:cNvSpPr>
          <p:nvPr>
            <p:ph type="title" idx="2"/>
          </p:nvPr>
        </p:nvSpPr>
        <p:spPr>
          <a:xfrm>
            <a:off x="1943949" y="1248512"/>
            <a:ext cx="2555700" cy="439500"/>
          </a:xfrm>
          <a:prstGeom prst="rect">
            <a:avLst/>
          </a:prstGeom>
        </p:spPr>
        <p:txBody>
          <a:bodyPr spcFirstLastPara="1" wrap="square" lIns="91425" tIns="91425" rIns="91425" bIns="91425" anchor="t" anchorCtr="0">
            <a:noAutofit/>
          </a:bodyPr>
          <a:lstStyle/>
          <a:p>
            <a:pPr lvl="0"/>
            <a:r>
              <a:rPr lang="en-US" sz="1400" dirty="0" smtClean="0">
                <a:latin typeface="Times New Roman" panose="02020603050405020304" pitchFamily="18" charset="0"/>
                <a:cs typeface="Times New Roman" panose="02020603050405020304" pitchFamily="18" charset="0"/>
              </a:rPr>
              <a:t>Introduction</a:t>
            </a:r>
            <a:endParaRPr lang="en-US" sz="1400" dirty="0">
              <a:latin typeface="Times New Roman" panose="02020603050405020304" pitchFamily="18" charset="0"/>
              <a:cs typeface="Times New Roman" panose="02020603050405020304" pitchFamily="18" charset="0"/>
            </a:endParaRPr>
          </a:p>
        </p:txBody>
      </p:sp>
      <p:sp>
        <p:nvSpPr>
          <p:cNvPr id="864" name="Google Shape;864;p34"/>
          <p:cNvSpPr/>
          <p:nvPr/>
        </p:nvSpPr>
        <p:spPr>
          <a:xfrm rot="627246">
            <a:off x="821007" y="827663"/>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rot="627246">
            <a:off x="4641082" y="827663"/>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rot="627246">
            <a:off x="821007" y="2258823"/>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rot="627246">
            <a:off x="4641082" y="2308831"/>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8;p34"/>
          <p:cNvSpPr txBox="1">
            <a:spLocks/>
          </p:cNvSpPr>
          <p:nvPr/>
        </p:nvSpPr>
        <p:spPr>
          <a:xfrm>
            <a:off x="5645343" y="4176179"/>
            <a:ext cx="2555700" cy="4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Inria Serif"/>
              <a:buNone/>
              <a:defRPr sz="2400" b="0" i="0" u="none" strike="noStrike" cap="none">
                <a:solidFill>
                  <a:schemeClr val="dk1"/>
                </a:solidFill>
                <a:latin typeface="Inria Serif"/>
                <a:ea typeface="Inria Serif"/>
                <a:cs typeface="Inria Serif"/>
                <a:sym typeface="Inria Serif"/>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r>
              <a:rPr lang="en-US" sz="1400" dirty="0">
                <a:latin typeface="Times New Roman" panose="02020603050405020304" pitchFamily="18" charset="0"/>
                <a:cs typeface="Times New Roman" panose="02020603050405020304" pitchFamily="18" charset="0"/>
              </a:rPr>
              <a:t>Conclusions</a:t>
            </a:r>
          </a:p>
        </p:txBody>
      </p:sp>
      <p:sp>
        <p:nvSpPr>
          <p:cNvPr id="16" name="Google Shape;859;p34"/>
          <p:cNvSpPr txBox="1">
            <a:spLocks/>
          </p:cNvSpPr>
          <p:nvPr/>
        </p:nvSpPr>
        <p:spPr>
          <a:xfrm>
            <a:off x="4432449" y="4002929"/>
            <a:ext cx="1212900" cy="78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ria Serif"/>
              <a:buNone/>
              <a:defRPr sz="4800" b="0" i="0" u="none" strike="noStrike" cap="none">
                <a:solidFill>
                  <a:schemeClr val="dk1"/>
                </a:solidFill>
                <a:latin typeface="Inria Serif"/>
                <a:ea typeface="Inria Serif"/>
                <a:cs typeface="Inria Serif"/>
                <a:sym typeface="Inria Serif"/>
              </a:defRPr>
            </a:lvl1pPr>
            <a:lvl2pPr marR="0" lvl="1"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2pPr>
            <a:lvl3pPr marR="0" lvl="2"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3pPr>
            <a:lvl4pPr marR="0" lvl="3"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4pPr>
            <a:lvl5pPr marR="0" lvl="4"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5pPr>
            <a:lvl6pPr marR="0" lvl="5"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6pPr>
            <a:lvl7pPr marR="0" lvl="6"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7pPr>
            <a:lvl8pPr marR="0" lvl="7"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8pPr>
            <a:lvl9pPr marR="0" lvl="8"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9pPr>
          </a:lstStyle>
          <a:p>
            <a:r>
              <a:rPr lang="en" dirty="0"/>
              <a:t>6</a:t>
            </a:r>
          </a:p>
        </p:txBody>
      </p:sp>
      <p:sp>
        <p:nvSpPr>
          <p:cNvPr id="17" name="Google Shape;867;p34"/>
          <p:cNvSpPr/>
          <p:nvPr/>
        </p:nvSpPr>
        <p:spPr>
          <a:xfrm rot="627246">
            <a:off x="4501531" y="3832202"/>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34"/>
          <p:cNvSpPr txBox="1">
            <a:spLocks/>
          </p:cNvSpPr>
          <p:nvPr/>
        </p:nvSpPr>
        <p:spPr>
          <a:xfrm>
            <a:off x="1844685" y="4137358"/>
            <a:ext cx="2555700" cy="4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Inria Serif"/>
              <a:buNone/>
              <a:defRPr sz="2400" b="0" i="0" u="none" strike="noStrike" cap="none">
                <a:solidFill>
                  <a:schemeClr val="dk1"/>
                </a:solidFill>
                <a:latin typeface="Inria Serif"/>
                <a:ea typeface="Inria Serif"/>
                <a:cs typeface="Inria Serif"/>
                <a:sym typeface="Inria Serif"/>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r>
              <a:rPr lang="en-US" sz="1400" dirty="0">
                <a:latin typeface="Times New Roman" panose="02020603050405020304" pitchFamily="18" charset="0"/>
                <a:cs typeface="Times New Roman" panose="02020603050405020304" pitchFamily="18" charset="0"/>
              </a:rPr>
              <a:t>Android application</a:t>
            </a:r>
          </a:p>
        </p:txBody>
      </p:sp>
      <p:sp>
        <p:nvSpPr>
          <p:cNvPr id="19" name="Google Shape;859;p34"/>
          <p:cNvSpPr txBox="1">
            <a:spLocks/>
          </p:cNvSpPr>
          <p:nvPr/>
        </p:nvSpPr>
        <p:spPr>
          <a:xfrm>
            <a:off x="631791" y="3964108"/>
            <a:ext cx="1212900" cy="78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Inria Serif"/>
              <a:buNone/>
              <a:defRPr sz="4800" b="0" i="0" u="none" strike="noStrike" cap="none">
                <a:solidFill>
                  <a:schemeClr val="dk1"/>
                </a:solidFill>
                <a:latin typeface="Inria Serif"/>
                <a:ea typeface="Inria Serif"/>
                <a:cs typeface="Inria Serif"/>
                <a:sym typeface="Inria Serif"/>
              </a:defRPr>
            </a:lvl1pPr>
            <a:lvl2pPr marR="0" lvl="1"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2pPr>
            <a:lvl3pPr marR="0" lvl="2"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3pPr>
            <a:lvl4pPr marR="0" lvl="3"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4pPr>
            <a:lvl5pPr marR="0" lvl="4"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5pPr>
            <a:lvl6pPr marR="0" lvl="5"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6pPr>
            <a:lvl7pPr marR="0" lvl="6"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7pPr>
            <a:lvl8pPr marR="0" lvl="7"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8pPr>
            <a:lvl9pPr marR="0" lvl="8" algn="ctr" rtl="0">
              <a:lnSpc>
                <a:spcPct val="100000"/>
              </a:lnSpc>
              <a:spcBef>
                <a:spcPts val="0"/>
              </a:spcBef>
              <a:spcAft>
                <a:spcPts val="0"/>
              </a:spcAft>
              <a:buClr>
                <a:schemeClr val="dk1"/>
              </a:buClr>
              <a:buSzPts val="12000"/>
              <a:buFont typeface="Inria Serif"/>
              <a:buNone/>
              <a:defRPr sz="12000" b="0" i="0" u="none" strike="noStrike" cap="none">
                <a:solidFill>
                  <a:schemeClr val="dk1"/>
                </a:solidFill>
                <a:latin typeface="Inria Serif"/>
                <a:ea typeface="Inria Serif"/>
                <a:cs typeface="Inria Serif"/>
                <a:sym typeface="Inria Serif"/>
              </a:defRPr>
            </a:lvl9pPr>
          </a:lstStyle>
          <a:p>
            <a:r>
              <a:rPr lang="en" dirty="0"/>
              <a:t>5</a:t>
            </a:r>
          </a:p>
        </p:txBody>
      </p:sp>
      <p:sp>
        <p:nvSpPr>
          <p:cNvPr id="20" name="Google Shape;867;p34"/>
          <p:cNvSpPr/>
          <p:nvPr/>
        </p:nvSpPr>
        <p:spPr>
          <a:xfrm rot="627246">
            <a:off x="700873" y="3793381"/>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8965" y="23155"/>
            <a:ext cx="6944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3C68"/>
                </a:solidFill>
                <a:effectLst/>
                <a:uLnTx/>
                <a:uFillTx/>
                <a:latin typeface="Times New Roman" panose="02020603050405020304" pitchFamily="18" charset="0"/>
                <a:ea typeface="Inria Serif"/>
                <a:cs typeface="Times New Roman" panose="02020603050405020304" pitchFamily="18" charset="0"/>
                <a:sym typeface="Inria Serif"/>
              </a:rPr>
              <a:t>Real-Time Vehicle and Activity Detection using Smartphone Sensors:  Machine learning</a:t>
            </a:r>
          </a:p>
        </p:txBody>
      </p:sp>
      <p:grpSp>
        <p:nvGrpSpPr>
          <p:cNvPr id="24" name="Group 23"/>
          <p:cNvGrpSpPr/>
          <p:nvPr/>
        </p:nvGrpSpPr>
        <p:grpSpPr>
          <a:xfrm>
            <a:off x="257393" y="1146015"/>
            <a:ext cx="3797394" cy="1540845"/>
            <a:chOff x="240489" y="972745"/>
            <a:chExt cx="3797394" cy="1436685"/>
          </a:xfrm>
        </p:grpSpPr>
        <p:pic>
          <p:nvPicPr>
            <p:cNvPr id="29" name="Picture 28"/>
            <p:cNvPicPr>
              <a:picLocks noChangeAspect="1"/>
            </p:cNvPicPr>
            <p:nvPr/>
          </p:nvPicPr>
          <p:blipFill>
            <a:blip r:embed="rId2">
              <a:extLst>
                <a:ext uri="{BEBA8EAE-BF5A-486C-A8C5-ECC9F3942E4B}">
                  <a14:imgProps xmlns:a14="http://schemas.microsoft.com/office/drawing/2010/main">
                    <a14:imgLayer r:embed="rId3">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240489" y="972745"/>
              <a:ext cx="3778826" cy="1436685"/>
            </a:xfrm>
            <a:prstGeom prst="rect">
              <a:avLst/>
            </a:prstGeom>
          </p:spPr>
        </p:pic>
        <p:sp>
          <p:nvSpPr>
            <p:cNvPr id="30" name="TextBox 29">
              <a:extLst>
                <a:ext uri="{FF2B5EF4-FFF2-40B4-BE49-F238E27FC236}">
                  <a16:creationId xmlns:a16="http://schemas.microsoft.com/office/drawing/2014/main" id="{D4858E0B-E730-4A20-A962-7779462B20A1}"/>
                </a:ext>
              </a:extLst>
            </p:cNvPr>
            <p:cNvSpPr txBox="1"/>
            <p:nvPr/>
          </p:nvSpPr>
          <p:spPr>
            <a:xfrm>
              <a:off x="247430" y="1337435"/>
              <a:ext cx="3790453" cy="717427"/>
            </a:xfrm>
            <a:prstGeom prst="rect">
              <a:avLst/>
            </a:prstGeom>
            <a:noFill/>
          </p:spPr>
          <p:txBody>
            <a:bodyPr wrap="square" rtlCol="0">
              <a:spAutoFit/>
            </a:bodyPr>
            <a:lstStyle/>
            <a:p>
              <a:pPr lvl="0" indent="-305435">
                <a:buClr>
                  <a:srgbClr val="89ECCE"/>
                </a:buClr>
              </a:pPr>
              <a:r>
                <a:rPr lang="en-US" sz="1100" dirty="0">
                  <a:latin typeface="Times New Roman" panose="02020603050405020304" pitchFamily="18" charset="0"/>
                  <a:cs typeface="Times New Roman" panose="02020603050405020304" pitchFamily="18" charset="0"/>
                </a:rPr>
                <a:t>Following the enhancement, a filtering algorithm was employed to eliminate any samples with extremely low amplitude that may be deemed noise. The ML dataset used to train the network includes 10.244 samples after the filtering step.</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4" y="330932"/>
            <a:ext cx="2063493" cy="1070061"/>
          </a:xfrm>
          <a:prstGeom prst="rect">
            <a:avLst/>
          </a:prstGeom>
        </p:spPr>
      </p:pic>
      <p:grpSp>
        <p:nvGrpSpPr>
          <p:cNvPr id="18" name="Group 17"/>
          <p:cNvGrpSpPr/>
          <p:nvPr/>
        </p:nvGrpSpPr>
        <p:grpSpPr>
          <a:xfrm>
            <a:off x="257393" y="2823012"/>
            <a:ext cx="4309723" cy="1788733"/>
            <a:chOff x="1689050" y="1055145"/>
            <a:chExt cx="3949943" cy="1493909"/>
          </a:xfrm>
        </p:grpSpPr>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ackgroundRemoval t="506" b="100000" l="0" r="99634">
                          <a14:foregroundMark x1="13293" y1="83137" x2="8171" y2="86678"/>
                          <a14:foregroundMark x1="27927" y1="83137" x2="23780" y2="90725"/>
                          <a14:foregroundMark x1="71707" y1="13828" x2="73537" y2="6408"/>
                          <a14:foregroundMark x1="81585" y1="7420" x2="86829" y2="15177"/>
                        </a14:backgroundRemoval>
                      </a14:imgEffect>
                    </a14:imgLayer>
                  </a14:imgProps>
                </a:ext>
                <a:ext uri="{28A0092B-C50C-407E-A947-70E740481C1C}">
                  <a14:useLocalDpi xmlns:a14="http://schemas.microsoft.com/office/drawing/2010/main" val="0"/>
                </a:ext>
              </a:extLst>
            </a:blip>
            <a:stretch>
              <a:fillRect/>
            </a:stretch>
          </p:blipFill>
          <p:spPr>
            <a:xfrm>
              <a:off x="1689050" y="1055145"/>
              <a:ext cx="3929338" cy="1493909"/>
            </a:xfrm>
            <a:prstGeom prst="rect">
              <a:avLst/>
            </a:prstGeom>
          </p:spPr>
        </p:pic>
        <p:sp>
          <p:nvSpPr>
            <p:cNvPr id="20" name="TextBox 19">
              <a:extLst>
                <a:ext uri="{FF2B5EF4-FFF2-40B4-BE49-F238E27FC236}">
                  <a16:creationId xmlns:a16="http://schemas.microsoft.com/office/drawing/2014/main" id="{D4858E0B-E730-4A20-A962-7779462B20A1}"/>
                </a:ext>
              </a:extLst>
            </p:cNvPr>
            <p:cNvSpPr txBox="1"/>
            <p:nvPr/>
          </p:nvSpPr>
          <p:spPr>
            <a:xfrm>
              <a:off x="1848540" y="1432104"/>
              <a:ext cx="3790453" cy="783997"/>
            </a:xfrm>
            <a:prstGeom prst="rect">
              <a:avLst/>
            </a:prstGeom>
            <a:noFill/>
          </p:spPr>
          <p:txBody>
            <a:bodyPr wrap="square" rtlCol="0">
              <a:spAutoFit/>
            </a:bodyPr>
            <a:lstStyle/>
            <a:p>
              <a:pPr lvl="0" indent="-305435">
                <a:buClr>
                  <a:srgbClr val="89ECCE"/>
                </a:buClr>
              </a:pPr>
              <a:r>
                <a:rPr lang="en-US" sz="1100" dirty="0">
                  <a:latin typeface="Times New Roman" panose="02020603050405020304" pitchFamily="18" charset="0"/>
                  <a:cs typeface="Times New Roman" panose="02020603050405020304" pitchFamily="18" charset="0"/>
                </a:rPr>
                <a:t>The model was trained with a maximum of 100 iterations and only one layer of 100 neurons (default </a:t>
              </a:r>
              <a:r>
                <a:rPr lang="en-US" sz="1100" dirty="0" err="1">
                  <a:latin typeface="Times New Roman" panose="02020603050405020304" pitchFamily="18" charset="0"/>
                  <a:cs typeface="Times New Roman" panose="02020603050405020304" pitchFamily="18" charset="0"/>
                </a:rPr>
                <a:t>config</a:t>
              </a:r>
              <a:r>
                <a:rPr lang="en-US" sz="1100" dirty="0">
                  <a:latin typeface="Times New Roman" panose="02020603050405020304" pitchFamily="18" charset="0"/>
                  <a:cs typeface="Times New Roman" panose="02020603050405020304" pitchFamily="18" charset="0"/>
                </a:rPr>
                <a:t> from </a:t>
              </a:r>
              <a:r>
                <a:rPr lang="en-US" sz="1100" dirty="0" err="1">
                  <a:latin typeface="Times New Roman" panose="02020603050405020304" pitchFamily="18" charset="0"/>
                  <a:cs typeface="Times New Roman" panose="02020603050405020304" pitchFamily="18" charset="0"/>
                </a:rPr>
                <a:t>sk</a:t>
              </a:r>
              <a:r>
                <a:rPr lang="en-US" sz="1100" dirty="0">
                  <a:latin typeface="Times New Roman" panose="02020603050405020304" pitchFamily="18" charset="0"/>
                  <a:cs typeface="Times New Roman" panose="02020603050405020304" pitchFamily="18" charset="0"/>
                </a:rPr>
                <a:t>-learn </a:t>
              </a:r>
              <a:r>
                <a:rPr lang="en-US" sz="1100" dirty="0" err="1">
                  <a:latin typeface="Times New Roman" panose="02020603050405020304" pitchFamily="18" charset="0"/>
                  <a:cs typeface="Times New Roman" panose="02020603050405020304" pitchFamily="18" charset="0"/>
                </a:rPr>
                <a:t>MLPClassifier</a:t>
              </a:r>
              <a:r>
                <a:rPr lang="en-US" sz="1100" dirty="0">
                  <a:latin typeface="Times New Roman" panose="02020603050405020304" pitchFamily="18" charset="0"/>
                  <a:cs typeface="Times New Roman" panose="02020603050405020304" pitchFamily="18" charset="0"/>
                </a:rPr>
                <a:t> network). This training yielded a total accuracy score of 95.5 percent, based on the assessment of over 2.000 samples. The following confusion matrix was created as a result of the research:</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460" y="456790"/>
            <a:ext cx="4546626" cy="163985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780771246"/>
              </p:ext>
            </p:extLst>
          </p:nvPr>
        </p:nvGraphicFramePr>
        <p:xfrm>
          <a:off x="5690476" y="2389331"/>
          <a:ext cx="3013075" cy="2047621"/>
        </p:xfrm>
        <a:graphic>
          <a:graphicData uri="http://schemas.openxmlformats.org/drawingml/2006/table">
            <a:tbl>
              <a:tblPr firstRow="1" firstCol="1" bandRow="1">
                <a:solidFill>
                  <a:schemeClr val="bg2">
                    <a:lumMod val="40000"/>
                    <a:lumOff val="60000"/>
                  </a:schemeClr>
                </a:solidFill>
                <a:tableStyleId>{F9F86CB8-0B4D-49BB-851E-6BB4B6AA39A0}</a:tableStyleId>
              </a:tblPr>
              <a:tblGrid>
                <a:gridCol w="449404">
                  <a:extLst>
                    <a:ext uri="{9D8B030D-6E8A-4147-A177-3AD203B41FA5}">
                      <a16:colId xmlns:a16="http://schemas.microsoft.com/office/drawing/2014/main" val="3825010066"/>
                    </a:ext>
                  </a:extLst>
                </a:gridCol>
                <a:gridCol w="467219">
                  <a:extLst>
                    <a:ext uri="{9D8B030D-6E8A-4147-A177-3AD203B41FA5}">
                      <a16:colId xmlns:a16="http://schemas.microsoft.com/office/drawing/2014/main" val="1780583376"/>
                    </a:ext>
                  </a:extLst>
                </a:gridCol>
                <a:gridCol w="467219">
                  <a:extLst>
                    <a:ext uri="{9D8B030D-6E8A-4147-A177-3AD203B41FA5}">
                      <a16:colId xmlns:a16="http://schemas.microsoft.com/office/drawing/2014/main" val="1494117741"/>
                    </a:ext>
                  </a:extLst>
                </a:gridCol>
                <a:gridCol w="407452">
                  <a:extLst>
                    <a:ext uri="{9D8B030D-6E8A-4147-A177-3AD203B41FA5}">
                      <a16:colId xmlns:a16="http://schemas.microsoft.com/office/drawing/2014/main" val="3311259821"/>
                    </a:ext>
                  </a:extLst>
                </a:gridCol>
                <a:gridCol w="407452">
                  <a:extLst>
                    <a:ext uri="{9D8B030D-6E8A-4147-A177-3AD203B41FA5}">
                      <a16:colId xmlns:a16="http://schemas.microsoft.com/office/drawing/2014/main" val="2794086834"/>
                    </a:ext>
                  </a:extLst>
                </a:gridCol>
                <a:gridCol w="407452">
                  <a:extLst>
                    <a:ext uri="{9D8B030D-6E8A-4147-A177-3AD203B41FA5}">
                      <a16:colId xmlns:a16="http://schemas.microsoft.com/office/drawing/2014/main" val="3526667826"/>
                    </a:ext>
                  </a:extLst>
                </a:gridCol>
                <a:gridCol w="406877">
                  <a:extLst>
                    <a:ext uri="{9D8B030D-6E8A-4147-A177-3AD203B41FA5}">
                      <a16:colId xmlns:a16="http://schemas.microsoft.com/office/drawing/2014/main" val="3420366086"/>
                    </a:ext>
                  </a:extLst>
                </a:gridCol>
              </a:tblGrid>
              <a:tr h="335915">
                <a:tc rowSpan="5">
                  <a:txBody>
                    <a:bodyPr/>
                    <a:lstStyle/>
                    <a:p>
                      <a:pPr marL="0" marR="0" algn="ctr">
                        <a:lnSpc>
                          <a:spcPct val="110000"/>
                        </a:lnSpc>
                        <a:spcBef>
                          <a:spcPts val="0"/>
                        </a:spcBef>
                        <a:spcAft>
                          <a:spcPts val="0"/>
                        </a:spcAft>
                      </a:pPr>
                      <a:r>
                        <a:rPr lang="pt-BR" sz="800" b="1" dirty="0">
                          <a:effectLst/>
                        </a:rPr>
                        <a:t>PREDICTION</a:t>
                      </a:r>
                      <a:endParaRPr lang="en-US" sz="900" b="1" dirty="0">
                        <a:effectLst/>
                        <a:latin typeface="Linux Libertine"/>
                        <a:ea typeface="Calibri" panose="020F0502020204030204" pitchFamily="34" charset="0"/>
                        <a:cs typeface="Arial" panose="020B0604020202020204" pitchFamily="34" charset="0"/>
                      </a:endParaRPr>
                    </a:p>
                  </a:txBody>
                  <a:tcPr marL="44450" marR="44450" marT="0" marB="0" vert="vert270" anchor="ctr"/>
                </a:tc>
                <a:tc>
                  <a:txBody>
                    <a:bodyPr/>
                    <a:lstStyle/>
                    <a:p>
                      <a:pPr marL="0" marR="0" algn="ctr">
                        <a:lnSpc>
                          <a:spcPct val="110000"/>
                        </a:lnSpc>
                        <a:spcBef>
                          <a:spcPts val="0"/>
                        </a:spcBef>
                        <a:spcAft>
                          <a:spcPts val="0"/>
                        </a:spcAft>
                      </a:pPr>
                      <a:r>
                        <a:rPr lang="pt-BR" sz="700" b="1">
                          <a:effectLst/>
                        </a:rPr>
                        <a:t>BIKE</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dirty="0">
                          <a:effectLst/>
                        </a:rPr>
                        <a:t>0,9242</a:t>
                      </a:r>
                      <a:endParaRPr lang="en-US" sz="900" b="1" dirty="0">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0,0298</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0,0275</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0,0093</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0,0166</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4125145173"/>
                  </a:ext>
                </a:extLst>
              </a:tr>
              <a:tr h="344170">
                <a:tc vMerge="1">
                  <a:txBody>
                    <a:bodyPr/>
                    <a:lstStyle/>
                    <a:p>
                      <a:endParaRPr lang="en-US"/>
                    </a:p>
                  </a:txBody>
                  <a:tcPr/>
                </a:tc>
                <a:tc>
                  <a:txBody>
                    <a:bodyPr/>
                    <a:lstStyle/>
                    <a:p>
                      <a:pPr marL="0" marR="0" algn="ctr">
                        <a:lnSpc>
                          <a:spcPct val="110000"/>
                        </a:lnSpc>
                        <a:spcBef>
                          <a:spcPts val="0"/>
                        </a:spcBef>
                        <a:spcAft>
                          <a:spcPts val="0"/>
                        </a:spcAft>
                      </a:pPr>
                      <a:r>
                        <a:rPr lang="pt-BR" sz="700" b="1">
                          <a:effectLst/>
                        </a:rPr>
                        <a:t>SCOOTER</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0,0203</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0,9468</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0,0085</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0,0019</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0,0037</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4019850559"/>
                  </a:ext>
                </a:extLst>
              </a:tr>
              <a:tr h="335915">
                <a:tc vMerge="1">
                  <a:txBody>
                    <a:bodyPr/>
                    <a:lstStyle/>
                    <a:p>
                      <a:endParaRPr lang="en-US"/>
                    </a:p>
                  </a:txBody>
                  <a:tcPr/>
                </a:tc>
                <a:tc>
                  <a:txBody>
                    <a:bodyPr/>
                    <a:lstStyle/>
                    <a:p>
                      <a:pPr marL="0" marR="0" algn="ctr">
                        <a:lnSpc>
                          <a:spcPct val="110000"/>
                        </a:lnSpc>
                        <a:spcBef>
                          <a:spcPts val="0"/>
                        </a:spcBef>
                        <a:spcAft>
                          <a:spcPts val="0"/>
                        </a:spcAft>
                      </a:pPr>
                      <a:r>
                        <a:rPr lang="pt-BR" sz="700" b="1">
                          <a:effectLst/>
                        </a:rPr>
                        <a:t>WALK</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0,0370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0,0000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0,9535</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0,0019</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0,0111</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884486988"/>
                  </a:ext>
                </a:extLst>
              </a:tr>
              <a:tr h="335915">
                <a:tc vMerge="1">
                  <a:txBody>
                    <a:bodyPr/>
                    <a:lstStyle/>
                    <a:p>
                      <a:endParaRPr lang="en-US"/>
                    </a:p>
                  </a:txBody>
                  <a:tcPr/>
                </a:tc>
                <a:tc>
                  <a:txBody>
                    <a:bodyPr/>
                    <a:lstStyle/>
                    <a:p>
                      <a:pPr marL="0" marR="0" algn="ctr">
                        <a:lnSpc>
                          <a:spcPct val="110000"/>
                        </a:lnSpc>
                        <a:spcBef>
                          <a:spcPts val="0"/>
                        </a:spcBef>
                        <a:spcAft>
                          <a:spcPts val="0"/>
                        </a:spcAft>
                      </a:pPr>
                      <a:r>
                        <a:rPr lang="pt-BR" sz="700" b="1">
                          <a:effectLst/>
                        </a:rPr>
                        <a:t>RUN</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0,0055</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0,0043</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0,0000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0,9870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0,0055</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165685260"/>
                  </a:ext>
                </a:extLst>
              </a:tr>
              <a:tr h="335915">
                <a:tc vMerge="1">
                  <a:txBody>
                    <a:bodyPr/>
                    <a:lstStyle/>
                    <a:p>
                      <a:endParaRPr lang="en-US"/>
                    </a:p>
                  </a:txBody>
                  <a:tcPr/>
                </a:tc>
                <a:tc>
                  <a:txBody>
                    <a:bodyPr/>
                    <a:lstStyle/>
                    <a:p>
                      <a:pPr marL="0" marR="0" algn="ctr">
                        <a:lnSpc>
                          <a:spcPct val="110000"/>
                        </a:lnSpc>
                        <a:spcBef>
                          <a:spcPts val="0"/>
                        </a:spcBef>
                        <a:spcAft>
                          <a:spcPts val="0"/>
                        </a:spcAft>
                      </a:pPr>
                      <a:r>
                        <a:rPr lang="pt-BR" sz="700" b="1">
                          <a:effectLst/>
                        </a:rPr>
                        <a:t>BUS</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0,0129</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0,0191</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0,0106</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0,0000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tc>
                  <a:txBody>
                    <a:bodyPr/>
                    <a:lstStyle/>
                    <a:p>
                      <a:pPr marL="0" marR="0" algn="ctr">
                        <a:lnSpc>
                          <a:spcPct val="110000"/>
                        </a:lnSpc>
                        <a:spcBef>
                          <a:spcPts val="0"/>
                        </a:spcBef>
                        <a:spcAft>
                          <a:spcPts val="0"/>
                        </a:spcAft>
                      </a:pPr>
                      <a:r>
                        <a:rPr lang="pt-BR" sz="700" b="1">
                          <a:effectLst/>
                        </a:rPr>
                        <a:t>0,9630</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1597199485"/>
                  </a:ext>
                </a:extLst>
              </a:tr>
              <a:tr h="133985">
                <a:tc rowSpan="2" gridSpan="2">
                  <a:txBody>
                    <a:bodyPr/>
                    <a:lstStyle/>
                    <a:p>
                      <a:endParaRPr lang="en-US" sz="1000" b="1" dirty="0">
                        <a:effectLst/>
                        <a:latin typeface="Calibri" panose="020F0502020204030204" pitchFamily="34" charset="0"/>
                        <a:cs typeface="Arial" panose="020B0604020202020204" pitchFamily="34" charset="0"/>
                      </a:endParaRPr>
                    </a:p>
                  </a:txBody>
                  <a:tcPr marL="44450" marR="44450" marT="0" marB="0" anchor="b"/>
                </a:tc>
                <a:tc rowSpan="2" hMerge="1">
                  <a:txBody>
                    <a:bodyPr/>
                    <a:lstStyle/>
                    <a:p>
                      <a:endParaRPr lang="en-US" sz="1000" b="1" dirty="0">
                        <a:effectLst/>
                        <a:latin typeface="Calibri" panose="020F0502020204030204" pitchFamily="34" charset="0"/>
                        <a:cs typeface="Arial" panose="020B0604020202020204" pitchFamily="34" charset="0"/>
                      </a:endParaRPr>
                    </a:p>
                  </a:txBody>
                  <a:tcPr marL="44450" marR="44450" marT="0" marB="0" anchor="b"/>
                </a:tc>
                <a:tc>
                  <a:txBody>
                    <a:bodyPr/>
                    <a:lstStyle/>
                    <a:p>
                      <a:pPr marL="0" marR="0" algn="ctr">
                        <a:lnSpc>
                          <a:spcPct val="110000"/>
                        </a:lnSpc>
                        <a:spcBef>
                          <a:spcPts val="0"/>
                        </a:spcBef>
                        <a:spcAft>
                          <a:spcPts val="0"/>
                        </a:spcAft>
                      </a:pPr>
                      <a:r>
                        <a:rPr lang="pt-BR" sz="700" b="1">
                          <a:effectLst/>
                        </a:rPr>
                        <a:t>BIKE</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b"/>
                </a:tc>
                <a:tc>
                  <a:txBody>
                    <a:bodyPr/>
                    <a:lstStyle/>
                    <a:p>
                      <a:pPr marL="0" marR="0" algn="ctr">
                        <a:lnSpc>
                          <a:spcPct val="110000"/>
                        </a:lnSpc>
                        <a:spcBef>
                          <a:spcPts val="0"/>
                        </a:spcBef>
                        <a:spcAft>
                          <a:spcPts val="0"/>
                        </a:spcAft>
                      </a:pPr>
                      <a:r>
                        <a:rPr lang="pt-BR" sz="700" b="1">
                          <a:effectLst/>
                        </a:rPr>
                        <a:t>SCOOTER</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b"/>
                </a:tc>
                <a:tc>
                  <a:txBody>
                    <a:bodyPr/>
                    <a:lstStyle/>
                    <a:p>
                      <a:pPr marL="0" marR="0" algn="ctr">
                        <a:lnSpc>
                          <a:spcPct val="110000"/>
                        </a:lnSpc>
                        <a:spcBef>
                          <a:spcPts val="0"/>
                        </a:spcBef>
                        <a:spcAft>
                          <a:spcPts val="0"/>
                        </a:spcAft>
                      </a:pPr>
                      <a:r>
                        <a:rPr lang="pt-BR" sz="700" b="1">
                          <a:effectLst/>
                        </a:rPr>
                        <a:t>WALK</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b"/>
                </a:tc>
                <a:tc>
                  <a:txBody>
                    <a:bodyPr/>
                    <a:lstStyle/>
                    <a:p>
                      <a:pPr marL="0" marR="0" algn="ctr">
                        <a:lnSpc>
                          <a:spcPct val="110000"/>
                        </a:lnSpc>
                        <a:spcBef>
                          <a:spcPts val="0"/>
                        </a:spcBef>
                        <a:spcAft>
                          <a:spcPts val="0"/>
                        </a:spcAft>
                      </a:pPr>
                      <a:r>
                        <a:rPr lang="pt-BR" sz="700" b="1">
                          <a:effectLst/>
                        </a:rPr>
                        <a:t>RUN</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b"/>
                </a:tc>
                <a:tc>
                  <a:txBody>
                    <a:bodyPr/>
                    <a:lstStyle/>
                    <a:p>
                      <a:pPr marL="0" marR="0" algn="ctr">
                        <a:lnSpc>
                          <a:spcPct val="110000"/>
                        </a:lnSpc>
                        <a:spcBef>
                          <a:spcPts val="0"/>
                        </a:spcBef>
                        <a:spcAft>
                          <a:spcPts val="0"/>
                        </a:spcAft>
                      </a:pPr>
                      <a:r>
                        <a:rPr lang="pt-BR" sz="700" b="1">
                          <a:effectLst/>
                        </a:rPr>
                        <a:t>BUS</a:t>
                      </a:r>
                      <a:endParaRPr lang="en-US" sz="900" b="1">
                        <a:effectLst/>
                        <a:latin typeface="Linux Libertine"/>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384598700"/>
                  </a:ext>
                </a:extLst>
              </a:tr>
              <a:tr h="125095">
                <a:tc gridSpan="2" vMerge="1">
                  <a:txBody>
                    <a:bodyPr/>
                    <a:lstStyle/>
                    <a:p>
                      <a:endParaRPr lang="en-US" sz="1000" b="1">
                        <a:effectLst/>
                        <a:latin typeface="Calibri" panose="020F0502020204030204" pitchFamily="34" charset="0"/>
                        <a:cs typeface="Arial" panose="020B0604020202020204" pitchFamily="34" charset="0"/>
                      </a:endParaRPr>
                    </a:p>
                  </a:txBody>
                  <a:tcPr marL="44450" marR="44450" marT="0" marB="0" anchor="b"/>
                </a:tc>
                <a:tc hMerge="1" vMerge="1">
                  <a:txBody>
                    <a:bodyPr/>
                    <a:lstStyle/>
                    <a:p>
                      <a:endParaRPr lang="en-US" sz="1000" b="1">
                        <a:effectLst/>
                        <a:latin typeface="Calibri" panose="020F0502020204030204" pitchFamily="34" charset="0"/>
                        <a:cs typeface="Arial" panose="020B0604020202020204" pitchFamily="34" charset="0"/>
                      </a:endParaRPr>
                    </a:p>
                  </a:txBody>
                  <a:tcPr marL="44450" marR="44450" marT="0" marB="0" anchor="b"/>
                </a:tc>
                <a:tc gridSpan="5">
                  <a:txBody>
                    <a:bodyPr/>
                    <a:lstStyle/>
                    <a:p>
                      <a:pPr marL="0" marR="0" algn="ctr">
                        <a:lnSpc>
                          <a:spcPct val="110000"/>
                        </a:lnSpc>
                        <a:spcBef>
                          <a:spcPts val="0"/>
                        </a:spcBef>
                        <a:spcAft>
                          <a:spcPts val="0"/>
                        </a:spcAft>
                      </a:pPr>
                      <a:r>
                        <a:rPr lang="pt-BR" sz="700" b="1" dirty="0">
                          <a:effectLst/>
                        </a:rPr>
                        <a:t>TRUE LABEL</a:t>
                      </a:r>
                      <a:endParaRPr lang="en-US" sz="900" b="1" dirty="0">
                        <a:effectLst/>
                        <a:latin typeface="Linux Libertine"/>
                        <a:ea typeface="Calibri" panose="020F0502020204030204" pitchFamily="34" charset="0"/>
                        <a:cs typeface="Arial" panose="020B0604020202020204" pitchFamily="34" charset="0"/>
                      </a:endParaRPr>
                    </a:p>
                  </a:txBody>
                  <a:tcPr marL="44450" marR="4445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2319090"/>
                  </a:ext>
                </a:extLst>
              </a:tr>
            </a:tbl>
          </a:graphicData>
        </a:graphic>
      </p:graphicFrame>
      <p:pic>
        <p:nvPicPr>
          <p:cNvPr id="16" name="Picture 15"/>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4486275" y="2191585"/>
            <a:ext cx="1570912" cy="842963"/>
          </a:xfrm>
          <a:prstGeom prst="rect">
            <a:avLst/>
          </a:prstGeom>
        </p:spPr>
      </p:pic>
      <p:sp>
        <p:nvSpPr>
          <p:cNvPr id="21" name="Rectangle 20"/>
          <p:cNvSpPr/>
          <p:nvPr/>
        </p:nvSpPr>
        <p:spPr>
          <a:xfrm>
            <a:off x="4567116" y="2306586"/>
            <a:ext cx="1351006" cy="338554"/>
          </a:xfrm>
          <a:prstGeom prst="rect">
            <a:avLst/>
          </a:prstGeom>
        </p:spPr>
        <p:txBody>
          <a:bodyPr wrap="square">
            <a:spAutoFit/>
          </a:bodyPr>
          <a:lstStyle/>
          <a:p>
            <a:pPr lvl="0" algn="ctr"/>
            <a:r>
              <a:rPr lang="en-US" sz="800" b="1" dirty="0">
                <a:latin typeface="Times New Roman" panose="02020603050405020304" pitchFamily="18" charset="0"/>
                <a:ea typeface="Calibri" panose="020F0502020204030204" pitchFamily="34" charset="0"/>
              </a:rPr>
              <a:t>Monitoring Result for walk and bike samples </a:t>
            </a:r>
            <a:endParaRPr kumimoji="0" lang="en-US" sz="800" b="1" i="0" u="none" strike="noStrike" kern="0" cap="none" spc="0" normalizeH="0" baseline="0" noProof="0" dirty="0">
              <a:ln>
                <a:noFill/>
              </a:ln>
              <a:solidFill>
                <a:srgbClr val="000000"/>
              </a:solidFill>
              <a:effectLst/>
              <a:uLnTx/>
              <a:uFillTx/>
              <a:sym typeface="Arial"/>
            </a:endParaRPr>
          </a:p>
        </p:txBody>
      </p:sp>
      <p:pic>
        <p:nvPicPr>
          <p:cNvPr id="22" name="Picture 21"/>
          <p:cNvPicPr>
            <a:picLocks noChangeAspect="1"/>
          </p:cNvPicPr>
          <p:nvPr/>
        </p:nvPicPr>
        <p:blipFill>
          <a:blip r:embed="rId8">
            <a:extLst>
              <a:ext uri="{BEBA8EAE-BF5A-486C-A8C5-ECC9F3942E4B}">
                <a14:imgProps xmlns:a14="http://schemas.microsoft.com/office/drawing/2010/main">
                  <a14:imgLayer r:embed="rId9">
                    <a14:imgEffect>
                      <a14:backgroundRemoval t="129" b="97042" l="4022" r="92826"/>
                    </a14:imgEffect>
                  </a14:imgLayer>
                </a14:imgProps>
              </a:ext>
              <a:ext uri="{28A0092B-C50C-407E-A947-70E740481C1C}">
                <a14:useLocalDpi xmlns:a14="http://schemas.microsoft.com/office/drawing/2010/main" val="0"/>
              </a:ext>
            </a:extLst>
          </a:blip>
          <a:stretch>
            <a:fillRect/>
          </a:stretch>
        </p:blipFill>
        <p:spPr>
          <a:xfrm>
            <a:off x="5488160" y="4130856"/>
            <a:ext cx="569027" cy="961778"/>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1643" y="4213083"/>
            <a:ext cx="1099070" cy="951751"/>
          </a:xfrm>
          <a:prstGeom prst="ellipse">
            <a:avLst/>
          </a:prstGeom>
          <a:ln>
            <a:noFill/>
          </a:ln>
          <a:effectLst>
            <a:softEdge rad="112500"/>
          </a:effectLst>
        </p:spPr>
      </p:pic>
    </p:spTree>
    <p:extLst>
      <p:ext uri="{BB962C8B-B14F-4D97-AF65-F5344CB8AC3E}">
        <p14:creationId xmlns:p14="http://schemas.microsoft.com/office/powerpoint/2010/main" val="2694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235" y="63546"/>
            <a:ext cx="4184159" cy="523220"/>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Smartphone application for car movement detection</a:t>
            </a:r>
          </a:p>
          <a:p>
            <a:pPr marL="285750" lvl="0" indent="-285750">
              <a:buFont typeface="Wingdings" panose="05000000000000000000" pitchFamily="2" charset="2"/>
              <a:buChar char="Ø"/>
            </a:pPr>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 Lane Changing Classification</a:t>
            </a: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430" t="21037" r="17430" b="10890"/>
          <a:stretch/>
        </p:blipFill>
        <p:spPr>
          <a:xfrm>
            <a:off x="145235" y="586767"/>
            <a:ext cx="4022906" cy="1152298"/>
          </a:xfrm>
          <a:prstGeom prst="rect">
            <a:avLst/>
          </a:prstGeom>
        </p:spPr>
      </p:pic>
      <p:sp>
        <p:nvSpPr>
          <p:cNvPr id="8" name="Rectangle 7"/>
          <p:cNvSpPr/>
          <p:nvPr/>
        </p:nvSpPr>
        <p:spPr>
          <a:xfrm>
            <a:off x="430985" y="959796"/>
            <a:ext cx="3451405" cy="646331"/>
          </a:xfrm>
          <a:prstGeom prst="rect">
            <a:avLst/>
          </a:prstGeom>
        </p:spPr>
        <p:txBody>
          <a:bodyPr wrap="square">
            <a:spAutoFit/>
          </a:bodyPr>
          <a:lstStyle/>
          <a:p>
            <a:pPr indent="-305435">
              <a:buClr>
                <a:srgbClr val="89ECCE"/>
              </a:buClr>
              <a:buFont typeface="Wingdings" panose="05000000000000000000" pitchFamily="2" charset="2"/>
              <a:buChar char="q"/>
            </a:pPr>
            <a:r>
              <a:rPr lang="en-US" sz="900" dirty="0">
                <a:latin typeface="Times New Roman" panose="02020603050405020304" pitchFamily="18" charset="0"/>
                <a:cs typeface="Times New Roman" panose="02020603050405020304" pitchFamily="18" charset="0"/>
              </a:rPr>
              <a:t>From the collected sensors and features run a Feature Extraction algorithm (K-Fold cross-validation)</a:t>
            </a:r>
          </a:p>
          <a:p>
            <a:pPr indent="-305435">
              <a:buClr>
                <a:srgbClr val="89ECCE"/>
              </a:buClr>
              <a:buFont typeface="Wingdings" panose="05000000000000000000" pitchFamily="2" charset="2"/>
              <a:buChar char="q"/>
            </a:pPr>
            <a:r>
              <a:rPr lang="en-US" sz="900" dirty="0" err="1">
                <a:latin typeface="Times New Roman" panose="02020603050405020304" pitchFamily="18" charset="0"/>
                <a:cs typeface="Times New Roman" panose="02020603050405020304" pitchFamily="18" charset="0"/>
              </a:rPr>
              <a:t>gyroy</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accy</a:t>
            </a:r>
            <a:r>
              <a:rPr lang="en-US" sz="900" dirty="0">
                <a:latin typeface="Times New Roman" panose="02020603050405020304" pitchFamily="18" charset="0"/>
                <a:cs typeface="Times New Roman" panose="02020603050405020304" pitchFamily="18" charset="0"/>
              </a:rPr>
              <a:t>, difference, magnitude, and pitch as our features for lane change detection.</a:t>
            </a:r>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430" t="21037" r="17430" b="10890"/>
          <a:stretch/>
        </p:blipFill>
        <p:spPr>
          <a:xfrm>
            <a:off x="-843" y="1684020"/>
            <a:ext cx="3781559" cy="1482840"/>
          </a:xfrm>
          <a:prstGeom prst="rect">
            <a:avLst/>
          </a:prstGeom>
        </p:spPr>
      </p:pic>
      <p:sp>
        <p:nvSpPr>
          <p:cNvPr id="10" name="Rectangle 9"/>
          <p:cNvSpPr/>
          <p:nvPr/>
        </p:nvSpPr>
        <p:spPr>
          <a:xfrm>
            <a:off x="430985" y="2117200"/>
            <a:ext cx="2946539" cy="861774"/>
          </a:xfrm>
          <a:prstGeom prst="rect">
            <a:avLst/>
          </a:prstGeom>
        </p:spPr>
        <p:txBody>
          <a:bodyPr wrap="square">
            <a:spAutoFit/>
          </a:bodyPr>
          <a:lstStyle/>
          <a:p>
            <a:pPr indent="-305435">
              <a:buClr>
                <a:srgbClr val="89ECCE"/>
              </a:buClr>
              <a:buFont typeface="Wingdings" panose="05000000000000000000" pitchFamily="2" charset="2"/>
              <a:buChar char="q"/>
            </a:pPr>
            <a:r>
              <a:rPr lang="en-US" sz="1000" dirty="0">
                <a:latin typeface="Times New Roman" panose="02020603050405020304" pitchFamily="18" charset="0"/>
                <a:cs typeface="Times New Roman" panose="02020603050405020304" pitchFamily="18" charset="0"/>
              </a:rPr>
              <a:t>The raw dataset that was 57 left lane changes, 37 right lane changes, and 938 non-lane changing instances.</a:t>
            </a:r>
          </a:p>
          <a:p>
            <a:pPr indent="-305435">
              <a:buClr>
                <a:srgbClr val="89ECCE"/>
              </a:buClr>
              <a:buFont typeface="Wingdings" panose="05000000000000000000" pitchFamily="2" charset="2"/>
              <a:buChar char="q"/>
            </a:pPr>
            <a:r>
              <a:rPr lang="en-US" sz="1000" dirty="0">
                <a:latin typeface="Times New Roman" panose="02020603050405020304" pitchFamily="18" charset="0"/>
                <a:cs typeface="Times New Roman" panose="02020603050405020304" pitchFamily="18" charset="0"/>
              </a:rPr>
              <a:t>Balancing the dataset with adaptive synthetic (ADASYN) oversampling.</a:t>
            </a:r>
          </a:p>
        </p:txBody>
      </p:sp>
      <p:pic>
        <p:nvPicPr>
          <p:cNvPr id="11" name="Imagem 5">
            <a:extLst>
              <a:ext uri="{FF2B5EF4-FFF2-40B4-BE49-F238E27FC236}">
                <a16:creationId xmlns:a16="http://schemas.microsoft.com/office/drawing/2014/main" id="{3E5B7C27-1D64-4D56-B2DF-741F1D2B5A13}"/>
              </a:ext>
            </a:extLst>
          </p:cNvPr>
          <p:cNvPicPr>
            <a:picLocks noChangeAspect="1"/>
          </p:cNvPicPr>
          <p:nvPr/>
        </p:nvPicPr>
        <p:blipFill>
          <a:blip r:embed="rId5"/>
          <a:stretch>
            <a:fillRect/>
          </a:stretch>
        </p:blipFill>
        <p:spPr>
          <a:xfrm>
            <a:off x="5591131" y="441038"/>
            <a:ext cx="3438388" cy="2999889"/>
          </a:xfrm>
          <a:prstGeom prst="rect">
            <a:avLst/>
          </a:prstGeom>
        </p:spPr>
      </p:pic>
      <p:pic>
        <p:nvPicPr>
          <p:cNvPr id="12" name="Picture 2">
            <a:extLst>
              <a:ext uri="{FF2B5EF4-FFF2-40B4-BE49-F238E27FC236}">
                <a16:creationId xmlns:a16="http://schemas.microsoft.com/office/drawing/2014/main" id="{1D3B3052-CF1D-4BFC-A0CB-3F60A6D0D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0772" y="3642359"/>
            <a:ext cx="2473319" cy="1359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backgroundRemoval t="9779" b="89872" l="1667" r="98810">
                        <a14:backgroundMark x1="74286" y1="40861" x2="74286" y2="40861"/>
                        <a14:backgroundMark x1="11548" y1="46217" x2="13810" y2="46915"/>
                        <a14:backgroundMark x1="79405" y1="55995" x2="78929" y2="56694"/>
                      </a14:backgroundRemoval>
                    </a14:imgEffect>
                  </a14:imgLayer>
                </a14:imgProps>
              </a:ext>
              <a:ext uri="{28A0092B-C50C-407E-A947-70E740481C1C}">
                <a14:useLocalDpi xmlns:a14="http://schemas.microsoft.com/office/drawing/2010/main" val="0"/>
              </a:ext>
            </a:extLst>
          </a:blip>
          <a:srcRect t="32592" b="31407"/>
          <a:stretch/>
        </p:blipFill>
        <p:spPr>
          <a:xfrm rot="19048915">
            <a:off x="6294484" y="3893831"/>
            <a:ext cx="1498316" cy="406129"/>
          </a:xfrm>
          <a:prstGeom prst="rect">
            <a:avLst/>
          </a:prstGeom>
        </p:spPr>
      </p:pic>
      <p:sp>
        <p:nvSpPr>
          <p:cNvPr id="14" name="TextBox 13">
            <a:extLst>
              <a:ext uri="{FF2B5EF4-FFF2-40B4-BE49-F238E27FC236}">
                <a16:creationId xmlns:a16="http://schemas.microsoft.com/office/drawing/2014/main" id="{1518AED2-96B7-3FF2-DC45-76DA2A874BD3}"/>
              </a:ext>
            </a:extLst>
          </p:cNvPr>
          <p:cNvSpPr txBox="1"/>
          <p:nvPr/>
        </p:nvSpPr>
        <p:spPr>
          <a:xfrm>
            <a:off x="7043642" y="657259"/>
            <a:ext cx="1012347" cy="230832"/>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Times New Roman" panose="02020603050405020304" pitchFamily="18" charset="0"/>
                <a:cs typeface="Times New Roman" panose="02020603050405020304" pitchFamily="18" charset="0"/>
              </a:rPr>
              <a:t>Left lane changes</a:t>
            </a:r>
          </a:p>
        </p:txBody>
      </p:sp>
      <p:sp>
        <p:nvSpPr>
          <p:cNvPr id="15" name="TextBox 14">
            <a:extLst>
              <a:ext uri="{FF2B5EF4-FFF2-40B4-BE49-F238E27FC236}">
                <a16:creationId xmlns:a16="http://schemas.microsoft.com/office/drawing/2014/main" id="{2DC54418-C98D-E9E9-E59A-C7E0908643BA}"/>
              </a:ext>
            </a:extLst>
          </p:cNvPr>
          <p:cNvSpPr txBox="1"/>
          <p:nvPr/>
        </p:nvSpPr>
        <p:spPr>
          <a:xfrm>
            <a:off x="5938725" y="2196820"/>
            <a:ext cx="1127029" cy="30777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a:cs typeface="Arial"/>
              </a:rPr>
              <a:t> </a:t>
            </a:r>
            <a:r>
              <a:rPr lang="en-US" sz="900" dirty="0">
                <a:latin typeface="Times New Roman" panose="02020603050405020304" pitchFamily="18" charset="0"/>
                <a:cs typeface="Times New Roman" panose="02020603050405020304" pitchFamily="18" charset="0"/>
              </a:rPr>
              <a:t>Right lane</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a:cs typeface="Arial"/>
              </a:rPr>
              <a:t> </a:t>
            </a:r>
            <a:r>
              <a:rPr lang="en-US" sz="900" dirty="0">
                <a:latin typeface="Times New Roman" panose="02020603050405020304" pitchFamily="18" charset="0"/>
                <a:cs typeface="Times New Roman" panose="02020603050405020304" pitchFamily="18" charset="0"/>
              </a:rPr>
              <a:t>changes</a:t>
            </a:r>
          </a:p>
        </p:txBody>
      </p:sp>
      <p:sp>
        <p:nvSpPr>
          <p:cNvPr id="16" name="TextBox 15">
            <a:extLst>
              <a:ext uri="{FF2B5EF4-FFF2-40B4-BE49-F238E27FC236}">
                <a16:creationId xmlns:a16="http://schemas.microsoft.com/office/drawing/2014/main" id="{9F2132B1-1717-BE8D-334B-80252F5439A0}"/>
              </a:ext>
            </a:extLst>
          </p:cNvPr>
          <p:cNvSpPr txBox="1"/>
          <p:nvPr/>
        </p:nvSpPr>
        <p:spPr>
          <a:xfrm>
            <a:off x="6354228" y="2671197"/>
            <a:ext cx="1378828" cy="307777"/>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Times New Roman" panose="02020603050405020304" pitchFamily="18" charset="0"/>
                <a:cs typeface="Times New Roman" panose="02020603050405020304" pitchFamily="18" charset="0"/>
              </a:rPr>
              <a:t>Lane</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a:cs typeface="Arial"/>
              </a:rPr>
              <a:t> </a:t>
            </a:r>
            <a:r>
              <a:rPr lang="en-US" sz="900" dirty="0">
                <a:latin typeface="Times New Roman" panose="02020603050405020304" pitchFamily="18" charset="0"/>
                <a:cs typeface="Times New Roman" panose="02020603050405020304" pitchFamily="18" charset="0"/>
              </a:rPr>
              <a:t>keeping</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a:cs typeface="Arial"/>
              </a:rPr>
              <a:t> </a:t>
            </a:r>
            <a:r>
              <a:rPr lang="en-US" sz="900" dirty="0">
                <a:latin typeface="Times New Roman" panose="02020603050405020304" pitchFamily="18" charset="0"/>
                <a:cs typeface="Times New Roman" panose="02020603050405020304" pitchFamily="18" charset="0"/>
              </a:rPr>
              <a:t>instances</a:t>
            </a:r>
          </a:p>
        </p:txBody>
      </p:sp>
      <p:pic>
        <p:nvPicPr>
          <p:cNvPr id="17" name="Picture 16"/>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20995645">
            <a:off x="6598603" y="586766"/>
            <a:ext cx="445039" cy="292078"/>
          </a:xfrm>
          <a:prstGeom prst="rect">
            <a:avLst/>
          </a:prstGeom>
        </p:spPr>
      </p:pic>
      <p:pic>
        <p:nvPicPr>
          <p:cNvPr id="18" name="Picture 17"/>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6673808">
            <a:off x="6395782" y="1903842"/>
            <a:ext cx="445039" cy="292078"/>
          </a:xfrm>
          <a:prstGeom prst="rect">
            <a:avLst/>
          </a:prstGeom>
        </p:spPr>
      </p:pic>
      <p:pic>
        <p:nvPicPr>
          <p:cNvPr id="19" name="Picture 18"/>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6673808">
            <a:off x="7389889" y="2464971"/>
            <a:ext cx="445039" cy="292078"/>
          </a:xfrm>
          <a:prstGeom prst="rect">
            <a:avLst/>
          </a:prstGeom>
        </p:spPr>
      </p:pic>
      <p:pic>
        <p:nvPicPr>
          <p:cNvPr id="20" name="Picture 4">
            <a:extLst>
              <a:ext uri="{FF2B5EF4-FFF2-40B4-BE49-F238E27FC236}">
                <a16:creationId xmlns:a16="http://schemas.microsoft.com/office/drawing/2014/main" id="{80A15D36-18BB-42DE-B721-BC8789EF5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4506" y="3953732"/>
            <a:ext cx="808987" cy="808987"/>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Cantos Arredondados 14">
            <a:extLst>
              <a:ext uri="{FF2B5EF4-FFF2-40B4-BE49-F238E27FC236}">
                <a16:creationId xmlns:a16="http://schemas.microsoft.com/office/drawing/2014/main" id="{131F5E1F-C407-4BC5-843E-31931BC1222B}"/>
              </a:ext>
            </a:extLst>
          </p:cNvPr>
          <p:cNvSpPr/>
          <p:nvPr/>
        </p:nvSpPr>
        <p:spPr>
          <a:xfrm>
            <a:off x="2576698" y="4206212"/>
            <a:ext cx="982525" cy="401115"/>
          </a:xfrm>
          <a:prstGeom prst="roundRect">
            <a:avLst/>
          </a:prstGeom>
          <a:solidFill>
            <a:schemeClr val="accent5">
              <a:lumMod val="50000"/>
            </a:schemeClr>
          </a:solidFill>
          <a:ln>
            <a:solidFill>
              <a:schemeClr val="accent5"/>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latin typeface="Arial" panose="020B0604020202020204" pitchFamily="34" charset="0"/>
                <a:cs typeface="Arial" panose="020B0604020202020204" pitchFamily="34" charset="0"/>
              </a:rPr>
              <a:t>Feature Extraction</a:t>
            </a:r>
          </a:p>
        </p:txBody>
      </p:sp>
      <p:sp>
        <p:nvSpPr>
          <p:cNvPr id="22" name="TextBox 2">
            <a:extLst>
              <a:ext uri="{FF2B5EF4-FFF2-40B4-BE49-F238E27FC236}">
                <a16:creationId xmlns:a16="http://schemas.microsoft.com/office/drawing/2014/main" id="{379FC428-DDC8-45AE-87FE-A9367EC36758}"/>
              </a:ext>
            </a:extLst>
          </p:cNvPr>
          <p:cNvSpPr txBox="1"/>
          <p:nvPr/>
        </p:nvSpPr>
        <p:spPr>
          <a:xfrm>
            <a:off x="3559223" y="3350556"/>
            <a:ext cx="31675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3C68"/>
                </a:solidFill>
                <a:latin typeface="Times New Roman" panose="02020603050405020304" pitchFamily="18" charset="0"/>
                <a:ea typeface="Inria Serif"/>
                <a:cs typeface="Times New Roman" panose="02020603050405020304" pitchFamily="18" charset="0"/>
              </a:rPr>
              <a:t>Classifier</a:t>
            </a:r>
            <a:r>
              <a:rPr lang="en-US" sz="1600" b="1" dirty="0">
                <a:solidFill>
                  <a:srgbClr val="E5C243"/>
                </a:solidFill>
                <a:latin typeface="Arial" panose="020B0604020202020204" pitchFamily="34" charset="0"/>
                <a:cs typeface="Arial" panose="020B0604020202020204" pitchFamily="34" charset="0"/>
              </a:rPr>
              <a:t> </a:t>
            </a:r>
            <a:r>
              <a:rPr lang="en-US" b="1" dirty="0">
                <a:solidFill>
                  <a:srgbClr val="003C68"/>
                </a:solidFill>
                <a:latin typeface="Times New Roman" panose="02020603050405020304" pitchFamily="18" charset="0"/>
                <a:ea typeface="Inria Serif"/>
                <a:cs typeface="Times New Roman" panose="02020603050405020304" pitchFamily="18" charset="0"/>
              </a:rPr>
              <a:t>(Feed Forward NN)</a:t>
            </a:r>
          </a:p>
        </p:txBody>
      </p:sp>
      <p:sp>
        <p:nvSpPr>
          <p:cNvPr id="23" name="Retângulo: Cantos Arredondados 16">
            <a:extLst>
              <a:ext uri="{FF2B5EF4-FFF2-40B4-BE49-F238E27FC236}">
                <a16:creationId xmlns:a16="http://schemas.microsoft.com/office/drawing/2014/main" id="{13FCDBAF-8969-4692-AE09-0CA3810E9AC0}"/>
              </a:ext>
            </a:extLst>
          </p:cNvPr>
          <p:cNvSpPr/>
          <p:nvPr/>
        </p:nvSpPr>
        <p:spPr>
          <a:xfrm>
            <a:off x="123637" y="3859782"/>
            <a:ext cx="1301729" cy="333356"/>
          </a:xfrm>
          <a:prstGeom prst="roundRect">
            <a:avLst/>
          </a:prstGeom>
          <a:solidFill>
            <a:schemeClr val="accent5">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Arial" panose="020B0604020202020204" pitchFamily="34" charset="0"/>
                <a:cs typeface="Arial" panose="020B0604020202020204" pitchFamily="34" charset="0"/>
              </a:rPr>
              <a:t>Sensor data and preprocessed data</a:t>
            </a:r>
          </a:p>
        </p:txBody>
      </p:sp>
      <p:sp>
        <p:nvSpPr>
          <p:cNvPr id="24" name="Retângulo: Cantos Arredondados 25">
            <a:extLst>
              <a:ext uri="{FF2B5EF4-FFF2-40B4-BE49-F238E27FC236}">
                <a16:creationId xmlns:a16="http://schemas.microsoft.com/office/drawing/2014/main" id="{BF7585C5-0C3F-482B-BD23-94BE1087D782}"/>
              </a:ext>
            </a:extLst>
          </p:cNvPr>
          <p:cNvSpPr/>
          <p:nvPr/>
        </p:nvSpPr>
        <p:spPr>
          <a:xfrm>
            <a:off x="123638" y="4406769"/>
            <a:ext cx="1301729" cy="361835"/>
          </a:xfrm>
          <a:prstGeom prst="roundRect">
            <a:avLst/>
          </a:prstGeom>
          <a:solidFill>
            <a:schemeClr val="accent5">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Arial" panose="020B0604020202020204" pitchFamily="34" charset="0"/>
                <a:cs typeface="Arial" panose="020B0604020202020204" pitchFamily="34" charset="0"/>
              </a:rPr>
              <a:t>Lane changing Labels</a:t>
            </a:r>
          </a:p>
        </p:txBody>
      </p:sp>
      <p:pic>
        <p:nvPicPr>
          <p:cNvPr id="25" name="Picture 24"/>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20995645">
            <a:off x="2217891" y="4352433"/>
            <a:ext cx="445039" cy="292078"/>
          </a:xfrm>
          <a:prstGeom prst="rect">
            <a:avLst/>
          </a:prstGeom>
        </p:spPr>
      </p:pic>
      <p:pic>
        <p:nvPicPr>
          <p:cNvPr id="26" name="Picture 25"/>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20995645">
            <a:off x="3541575" y="4352433"/>
            <a:ext cx="445039" cy="292078"/>
          </a:xfrm>
          <a:prstGeom prst="rect">
            <a:avLst/>
          </a:prstGeom>
        </p:spPr>
      </p:pic>
    </p:spTree>
    <p:extLst>
      <p:ext uri="{BB962C8B-B14F-4D97-AF65-F5344CB8AC3E}">
        <p14:creationId xmlns:p14="http://schemas.microsoft.com/office/powerpoint/2010/main" val="34486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7"/>
          <p:cNvSpPr txBox="1">
            <a:spLocks noGrp="1"/>
          </p:cNvSpPr>
          <p:nvPr>
            <p:ph type="title"/>
          </p:nvPr>
        </p:nvSpPr>
        <p:spPr>
          <a:xfrm>
            <a:off x="740624" y="2293931"/>
            <a:ext cx="5462056" cy="752100"/>
          </a:xfrm>
          <a:prstGeom prst="rect">
            <a:avLst/>
          </a:prstGeom>
        </p:spPr>
        <p:txBody>
          <a:bodyPr spcFirstLastPara="1" wrap="square" lIns="91425" tIns="91425" rIns="91425" bIns="91425" anchor="t" anchorCtr="0">
            <a:noAutofit/>
          </a:bodyPr>
          <a:lstStyle/>
          <a:p>
            <a:pPr lvl="0"/>
            <a:r>
              <a:rPr lang="en-US" sz="2400" dirty="0">
                <a:solidFill>
                  <a:schemeClr val="accent2">
                    <a:lumMod val="50000"/>
                  </a:schemeClr>
                </a:solidFill>
                <a:latin typeface="Times New Roman" panose="02020603050405020304" pitchFamily="18" charset="0"/>
                <a:cs typeface="Times New Roman" panose="02020603050405020304" pitchFamily="18" charset="0"/>
              </a:rPr>
              <a:t>Real-Time Vehicle and Activity Detection using Smartphone Sensors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85" name="Google Shape;885;p37"/>
          <p:cNvSpPr txBox="1">
            <a:spLocks noGrp="1"/>
          </p:cNvSpPr>
          <p:nvPr>
            <p:ph type="body" idx="1"/>
          </p:nvPr>
        </p:nvSpPr>
        <p:spPr>
          <a:xfrm>
            <a:off x="853304" y="3233205"/>
            <a:ext cx="4139059" cy="1468804"/>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Android </a:t>
            </a:r>
            <a:r>
              <a:rPr lang="en-US" sz="1800" b="1" dirty="0" smtClean="0">
                <a:latin typeface="Times New Roman" panose="02020603050405020304" pitchFamily="18" charset="0"/>
                <a:cs typeface="Times New Roman" panose="02020603050405020304" pitchFamily="18" charset="0"/>
              </a:rPr>
              <a:t>application</a:t>
            </a:r>
          </a:p>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Data </a:t>
            </a:r>
            <a:r>
              <a:rPr lang="en-US" sz="1800" b="1" dirty="0" smtClean="0">
                <a:latin typeface="Times New Roman" panose="02020603050405020304" pitchFamily="18" charset="0"/>
                <a:cs typeface="Times New Roman" panose="02020603050405020304" pitchFamily="18" charset="0"/>
              </a:rPr>
              <a:t>Collection</a:t>
            </a:r>
          </a:p>
          <a:p>
            <a:pPr marL="285750" lvl="0" indent="-285750">
              <a:buSzPts val="1100"/>
              <a:buFont typeface="Wingdings" panose="05000000000000000000" pitchFamily="2" charset="2"/>
              <a:buChar char="ü"/>
            </a:pPr>
            <a:r>
              <a:rPr lang="en-US" sz="1800" b="1" dirty="0" smtClean="0">
                <a:latin typeface="Times New Roman" panose="02020603050405020304" pitchFamily="18" charset="0"/>
                <a:cs typeface="Times New Roman" panose="02020603050405020304" pitchFamily="18" charset="0"/>
              </a:rPr>
              <a:t>Monitoring</a:t>
            </a:r>
          </a:p>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Application compatibility and permission</a:t>
            </a:r>
          </a:p>
        </p:txBody>
      </p:sp>
      <p:sp>
        <p:nvSpPr>
          <p:cNvPr id="886" name="Google Shape;886;p37"/>
          <p:cNvSpPr txBox="1">
            <a:spLocks noGrp="1"/>
          </p:cNvSpPr>
          <p:nvPr>
            <p:ph type="title" idx="2"/>
          </p:nvPr>
        </p:nvSpPr>
        <p:spPr>
          <a:xfrm>
            <a:off x="1334175" y="882701"/>
            <a:ext cx="1407900" cy="9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5</a:t>
            </a:r>
            <a:endParaRPr dirty="0"/>
          </a:p>
        </p:txBody>
      </p:sp>
      <p:sp>
        <p:nvSpPr>
          <p:cNvPr id="887" name="Google Shape;887;p37"/>
          <p:cNvSpPr/>
          <p:nvPr/>
        </p:nvSpPr>
        <p:spPr>
          <a:xfrm>
            <a:off x="853305" y="882701"/>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104119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7"/>
          <p:cNvSpPr txBox="1">
            <a:spLocks noGrp="1"/>
          </p:cNvSpPr>
          <p:nvPr>
            <p:ph type="title"/>
          </p:nvPr>
        </p:nvSpPr>
        <p:spPr>
          <a:xfrm>
            <a:off x="740624" y="2293931"/>
            <a:ext cx="5462056" cy="752100"/>
          </a:xfrm>
          <a:prstGeom prst="rect">
            <a:avLst/>
          </a:prstGeom>
        </p:spPr>
        <p:txBody>
          <a:bodyPr spcFirstLastPara="1" wrap="square" lIns="91425" tIns="91425" rIns="91425" bIns="91425" anchor="t" anchorCtr="0">
            <a:noAutofit/>
          </a:bodyPr>
          <a:lstStyle/>
          <a:p>
            <a:pPr lvl="0"/>
            <a:r>
              <a:rPr lang="en-US" sz="2400" dirty="0">
                <a:solidFill>
                  <a:schemeClr val="accent2">
                    <a:lumMod val="50000"/>
                  </a:schemeClr>
                </a:solidFill>
                <a:latin typeface="Times New Roman" panose="02020603050405020304" pitchFamily="18" charset="0"/>
                <a:cs typeface="Times New Roman" panose="02020603050405020304" pitchFamily="18" charset="0"/>
              </a:rPr>
              <a:t>Real-Time Vehicle and Activity Detection using Smartphone Sensors </a:t>
            </a: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85" name="Google Shape;885;p37"/>
          <p:cNvSpPr txBox="1">
            <a:spLocks noGrp="1"/>
          </p:cNvSpPr>
          <p:nvPr>
            <p:ph type="body" idx="1"/>
          </p:nvPr>
        </p:nvSpPr>
        <p:spPr>
          <a:xfrm>
            <a:off x="853304" y="3233205"/>
            <a:ext cx="4139059" cy="1468804"/>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Conclusions</a:t>
            </a:r>
          </a:p>
        </p:txBody>
      </p:sp>
      <p:sp>
        <p:nvSpPr>
          <p:cNvPr id="886" name="Google Shape;886;p37"/>
          <p:cNvSpPr txBox="1">
            <a:spLocks noGrp="1"/>
          </p:cNvSpPr>
          <p:nvPr>
            <p:ph type="title" idx="2"/>
          </p:nvPr>
        </p:nvSpPr>
        <p:spPr>
          <a:xfrm>
            <a:off x="1334175" y="882701"/>
            <a:ext cx="1407900" cy="9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a:t>
            </a:r>
            <a:endParaRPr dirty="0"/>
          </a:p>
        </p:txBody>
      </p:sp>
      <p:sp>
        <p:nvSpPr>
          <p:cNvPr id="887" name="Google Shape;887;p37"/>
          <p:cNvSpPr/>
          <p:nvPr/>
        </p:nvSpPr>
        <p:spPr>
          <a:xfrm>
            <a:off x="853305" y="882701"/>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1847390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12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8333" r="90000">
                        <a14:foregroundMark x1="26944" y1="57500" x2="26667" y2="54444"/>
                        <a14:foregroundMark x1="15556" y1="60000" x2="20556" y2="59167"/>
                        <a14:foregroundMark x1="11667" y1="61944" x2="13611" y2="61944"/>
                        <a14:foregroundMark x1="15000" y1="66944" x2="16389" y2="70000"/>
                        <a14:foregroundMark x1="18333" y1="42500" x2="17222" y2="38611"/>
                        <a14:foregroundMark x1="16389" y1="44722" x2="14722" y2="43611"/>
                        <a14:foregroundMark x1="17778" y1="45278" x2="18611" y2="45833"/>
                        <a14:foregroundMark x1="87778" y1="51111" x2="88333" y2="49444"/>
                        <a14:foregroundMark x1="88333" y1="54167" x2="89444" y2="53333"/>
                        <a14:foregroundMark x1="87222" y1="54444" x2="87778" y2="54444"/>
                      </a14:backgroundRemoval>
                    </a14:imgEffect>
                  </a14:imgLayer>
                </a14:imgProps>
              </a:ext>
              <a:ext uri="{28A0092B-C50C-407E-A947-70E740481C1C}">
                <a14:useLocalDpi xmlns:a14="http://schemas.microsoft.com/office/drawing/2010/main" val="0"/>
              </a:ext>
            </a:extLst>
          </a:blip>
          <a:srcRect l="8222" t="26923" r="9111" b="26438"/>
          <a:stretch/>
        </p:blipFill>
        <p:spPr>
          <a:xfrm>
            <a:off x="145234" y="734710"/>
            <a:ext cx="4419891" cy="1190344"/>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8333" r="90000">
                        <a14:foregroundMark x1="26944" y1="57500" x2="26667" y2="54444"/>
                        <a14:foregroundMark x1="15556" y1="60000" x2="20556" y2="59167"/>
                        <a14:foregroundMark x1="11667" y1="61944" x2="13611" y2="61944"/>
                        <a14:foregroundMark x1="15000" y1="66944" x2="16389" y2="70000"/>
                        <a14:foregroundMark x1="18333" y1="42500" x2="17222" y2="38611"/>
                        <a14:foregroundMark x1="16389" y1="44722" x2="14722" y2="43611"/>
                        <a14:foregroundMark x1="17778" y1="45278" x2="18611" y2="45833"/>
                        <a14:foregroundMark x1="87778" y1="51111" x2="88333" y2="49444"/>
                        <a14:foregroundMark x1="88333" y1="54167" x2="89444" y2="53333"/>
                        <a14:foregroundMark x1="87222" y1="54444" x2="87778" y2="54444"/>
                      </a14:backgroundRemoval>
                    </a14:imgEffect>
                  </a14:imgLayer>
                </a14:imgProps>
              </a:ext>
              <a:ext uri="{28A0092B-C50C-407E-A947-70E740481C1C}">
                <a14:useLocalDpi xmlns:a14="http://schemas.microsoft.com/office/drawing/2010/main" val="0"/>
              </a:ext>
            </a:extLst>
          </a:blip>
          <a:srcRect l="8222" t="26923" r="9111" b="26438"/>
          <a:stretch/>
        </p:blipFill>
        <p:spPr>
          <a:xfrm>
            <a:off x="145234" y="1925054"/>
            <a:ext cx="3656746" cy="945189"/>
          </a:xfrm>
          <a:prstGeom prst="rect">
            <a:avLst/>
          </a:prstGeom>
        </p:spPr>
      </p:pic>
    </p:spTree>
    <p:extLst>
      <p:ext uri="{BB962C8B-B14F-4D97-AF65-F5344CB8AC3E}">
        <p14:creationId xmlns:p14="http://schemas.microsoft.com/office/powerpoint/2010/main" val="187348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4">
            <a:extLst>
              <a:ext uri="{FF2B5EF4-FFF2-40B4-BE49-F238E27FC236}">
                <a16:creationId xmlns:a16="http://schemas.microsoft.com/office/drawing/2014/main" id="{4A8A11FD-AC43-46CE-BAD0-496B66716D2B}"/>
              </a:ext>
            </a:extLst>
          </p:cNvPr>
          <p:cNvPicPr>
            <a:picLocks noChangeAspect="1"/>
          </p:cNvPicPr>
          <p:nvPr/>
        </p:nvPicPr>
        <p:blipFill>
          <a:blip r:embed="rId2"/>
          <a:stretch>
            <a:fillRect/>
          </a:stretch>
        </p:blipFill>
        <p:spPr>
          <a:xfrm>
            <a:off x="782024" y="2259304"/>
            <a:ext cx="6546540" cy="2118928"/>
          </a:xfrm>
          <a:prstGeom prst="rect">
            <a:avLst/>
          </a:prstGeom>
        </p:spPr>
      </p:pic>
      <p:pic>
        <p:nvPicPr>
          <p:cNvPr id="7" name="Picture 2">
            <a:extLst>
              <a:ext uri="{FF2B5EF4-FFF2-40B4-BE49-F238E27FC236}">
                <a16:creationId xmlns:a16="http://schemas.microsoft.com/office/drawing/2014/main" id="{49279BAC-AA65-4B00-9707-275935D9F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72" y="869055"/>
            <a:ext cx="2517796" cy="955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10FC284-F688-4EBE-8B4D-C3885641C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959" y="701522"/>
            <a:ext cx="2346871" cy="129031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10">
            <a:extLst>
              <a:ext uri="{FF2B5EF4-FFF2-40B4-BE49-F238E27FC236}">
                <a16:creationId xmlns:a16="http://schemas.microsoft.com/office/drawing/2014/main" id="{C8CFA94D-6DCE-4440-87B4-AB39A9FA7C72}"/>
              </a:ext>
            </a:extLst>
          </p:cNvPr>
          <p:cNvPicPr>
            <a:picLocks noChangeAspect="1"/>
          </p:cNvPicPr>
          <p:nvPr/>
        </p:nvPicPr>
        <p:blipFill>
          <a:blip r:embed="rId5"/>
          <a:stretch>
            <a:fillRect/>
          </a:stretch>
        </p:blipFill>
        <p:spPr>
          <a:xfrm>
            <a:off x="7212219" y="337727"/>
            <a:ext cx="1675998" cy="1837717"/>
          </a:xfrm>
          <a:prstGeom prst="rect">
            <a:avLst/>
          </a:prstGeom>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1986776">
            <a:off x="569799" y="1904760"/>
            <a:ext cx="615050" cy="403656"/>
          </a:xfrm>
          <a:prstGeom prst="rect">
            <a:avLst/>
          </a:prstGeom>
        </p:spPr>
      </p:pic>
      <p:pic>
        <p:nvPicPr>
          <p:cNvPr id="11" name="Picture 10"/>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7040766">
            <a:off x="2850255" y="1778735"/>
            <a:ext cx="848744" cy="557029"/>
          </a:xfrm>
          <a:prstGeom prst="rect">
            <a:avLst/>
          </a:prstGeom>
        </p:spPr>
      </p:pic>
      <p:pic>
        <p:nvPicPr>
          <p:cNvPr id="12" name="Picture 11"/>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5926842">
            <a:off x="6503287" y="2295355"/>
            <a:ext cx="971086" cy="637322"/>
          </a:xfrm>
          <a:prstGeom prst="rect">
            <a:avLst/>
          </a:prstGeom>
        </p:spPr>
      </p:pic>
      <p:grpSp>
        <p:nvGrpSpPr>
          <p:cNvPr id="14" name="Group 13"/>
          <p:cNvGrpSpPr/>
          <p:nvPr/>
        </p:nvGrpSpPr>
        <p:grpSpPr>
          <a:xfrm>
            <a:off x="2832295" y="4376464"/>
            <a:ext cx="2141220" cy="767036"/>
            <a:chOff x="93217" y="2843581"/>
            <a:chExt cx="2141220" cy="767036"/>
          </a:xfrm>
        </p:grpSpPr>
        <p:pic>
          <p:nvPicPr>
            <p:cNvPr id="15" name="Picture 14"/>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93217" y="2843581"/>
              <a:ext cx="2141220" cy="767036"/>
            </a:xfrm>
            <a:prstGeom prst="rect">
              <a:avLst/>
            </a:prstGeom>
          </p:spPr>
        </p:pic>
        <p:sp>
          <p:nvSpPr>
            <p:cNvPr id="16" name="Rectangle 15"/>
            <p:cNvSpPr/>
            <p:nvPr/>
          </p:nvSpPr>
          <p:spPr>
            <a:xfrm>
              <a:off x="134739" y="2929462"/>
              <a:ext cx="169629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Flowchart of the System</a:t>
              </a:r>
            </a:p>
          </p:txBody>
        </p:sp>
      </p:grpSp>
    </p:spTree>
    <p:extLst>
      <p:ext uri="{BB962C8B-B14F-4D97-AF65-F5344CB8AC3E}">
        <p14:creationId xmlns:p14="http://schemas.microsoft.com/office/powerpoint/2010/main" val="35330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9" name="Google Shape;884;p37">
            <a:extLst>
              <a:ext uri="{FF2B5EF4-FFF2-40B4-BE49-F238E27FC236}">
                <a16:creationId xmlns:a16="http://schemas.microsoft.com/office/drawing/2014/main" id="{B7DF672D-701A-485A-9ED4-08857ED93F55}"/>
              </a:ext>
            </a:extLst>
          </p:cNvPr>
          <p:cNvSpPr txBox="1">
            <a:spLocks noGrp="1"/>
          </p:cNvSpPr>
          <p:nvPr>
            <p:ph type="title"/>
          </p:nvPr>
        </p:nvSpPr>
        <p:spPr>
          <a:xfrm>
            <a:off x="2604099" y="1997035"/>
            <a:ext cx="5462056" cy="752100"/>
          </a:xfrm>
          <a:prstGeom prst="rect">
            <a:avLst/>
          </a:prstGeom>
        </p:spPr>
        <p:txBody>
          <a:bodyPr spcFirstLastPara="1" wrap="square" lIns="91425" tIns="91425" rIns="91425" bIns="91425" anchor="t" anchorCtr="0">
            <a:noAutofit/>
          </a:bodyPr>
          <a:lstStyle/>
          <a:p>
            <a:pPr lvl="0" algn="l"/>
            <a:r>
              <a:rPr lang="en-US" sz="4400" dirty="0">
                <a:solidFill>
                  <a:schemeClr val="accent2">
                    <a:lumMod val="50000"/>
                  </a:schemeClr>
                </a:solidFill>
                <a:latin typeface="Times New Roman" panose="02020603050405020304" pitchFamily="18" charset="0"/>
                <a:cs typeface="Times New Roman" panose="02020603050405020304" pitchFamily="18" charset="0"/>
              </a:rPr>
              <a:t>Application Scenarios and Conclusion</a:t>
            </a:r>
          </a:p>
        </p:txBody>
      </p:sp>
      <p:sp>
        <p:nvSpPr>
          <p:cNvPr id="10" name="Google Shape;886;p37">
            <a:extLst>
              <a:ext uri="{FF2B5EF4-FFF2-40B4-BE49-F238E27FC236}">
                <a16:creationId xmlns:a16="http://schemas.microsoft.com/office/drawing/2014/main" id="{D355A4A1-130D-4089-AA1A-6A85CC948731}"/>
              </a:ext>
            </a:extLst>
          </p:cNvPr>
          <p:cNvSpPr txBox="1">
            <a:spLocks/>
          </p:cNvSpPr>
          <p:nvPr/>
        </p:nvSpPr>
        <p:spPr>
          <a:xfrm>
            <a:off x="1269170" y="1697427"/>
            <a:ext cx="1407900" cy="97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600" dirty="0"/>
              <a:t>4</a:t>
            </a:r>
          </a:p>
        </p:txBody>
      </p:sp>
      <p:sp>
        <p:nvSpPr>
          <p:cNvPr id="11" name="Google Shape;887;p37">
            <a:extLst>
              <a:ext uri="{FF2B5EF4-FFF2-40B4-BE49-F238E27FC236}">
                <a16:creationId xmlns:a16="http://schemas.microsoft.com/office/drawing/2014/main" id="{226E0E11-BB77-4645-B697-CD28377EE26B}"/>
              </a:ext>
            </a:extLst>
          </p:cNvPr>
          <p:cNvSpPr/>
          <p:nvPr/>
        </p:nvSpPr>
        <p:spPr>
          <a:xfrm>
            <a:off x="723295" y="1595762"/>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5" name="Rectangle 4"/>
          <p:cNvSpPr/>
          <p:nvPr/>
        </p:nvSpPr>
        <p:spPr>
          <a:xfrm>
            <a:off x="2186649" y="72589"/>
            <a:ext cx="3935693" cy="369332"/>
          </a:xfrm>
          <a:prstGeom prst="rect">
            <a:avLst/>
          </a:prstGeom>
        </p:spPr>
        <p:txBody>
          <a:bodyPr wrap="none">
            <a:spAutoFit/>
          </a:bodyPr>
          <a:lstStyle/>
          <a:p>
            <a:pPr lvl="0"/>
            <a:r>
              <a:rPr lang="en-US" sz="1800" b="1" dirty="0">
                <a:solidFill>
                  <a:srgbClr val="003C68"/>
                </a:solidFill>
                <a:latin typeface="Times New Roman" panose="02020603050405020304" pitchFamily="18" charset="0"/>
                <a:ea typeface="Inria Serif"/>
                <a:cs typeface="Times New Roman" panose="02020603050405020304" pitchFamily="18" charset="0"/>
                <a:sym typeface="Inria Serif"/>
              </a:rPr>
              <a:t>Application Scenarios and Conclusion</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252" t="18632" r="14066" b="16871"/>
          <a:stretch/>
        </p:blipFill>
        <p:spPr>
          <a:xfrm>
            <a:off x="-59172" y="420720"/>
            <a:ext cx="2882085" cy="1819600"/>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252" t="18632" r="14066" b="16871"/>
          <a:stretch/>
        </p:blipFill>
        <p:spPr>
          <a:xfrm>
            <a:off x="-152781" y="2074891"/>
            <a:ext cx="2444803" cy="1883523"/>
          </a:xfrm>
          <a:prstGeom prst="rect">
            <a:avLst/>
          </a:prstGeom>
        </p:spPr>
      </p:pic>
      <p:pic>
        <p:nvPicPr>
          <p:cNvPr id="50" name="Picture 4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2252" t="18632" r="14066" b="16871"/>
          <a:stretch/>
        </p:blipFill>
        <p:spPr>
          <a:xfrm>
            <a:off x="1406148" y="3353268"/>
            <a:ext cx="1970564" cy="1724912"/>
          </a:xfrm>
          <a:prstGeom prst="rect">
            <a:avLst/>
          </a:prstGeom>
        </p:spPr>
      </p:pic>
    </p:spTree>
    <p:extLst>
      <p:ext uri="{BB962C8B-B14F-4D97-AF65-F5344CB8AC3E}">
        <p14:creationId xmlns:p14="http://schemas.microsoft.com/office/powerpoint/2010/main" val="62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2" name="Rectangle 1"/>
          <p:cNvSpPr/>
          <p:nvPr/>
        </p:nvSpPr>
        <p:spPr>
          <a:xfrm>
            <a:off x="2072959" y="100924"/>
            <a:ext cx="5187639" cy="461665"/>
          </a:xfrm>
          <a:prstGeom prst="rect">
            <a:avLst/>
          </a:prstGeom>
        </p:spPr>
        <p:txBody>
          <a:bodyPr wrap="none">
            <a:spAutoFit/>
          </a:bodyPr>
          <a:lstStyle/>
          <a:p>
            <a:pPr lvl="0"/>
            <a:r>
              <a:rPr lang="en-US" sz="2400" b="1" dirty="0">
                <a:solidFill>
                  <a:srgbClr val="003C68"/>
                </a:solidFill>
                <a:latin typeface="Times New Roman" panose="02020603050405020304" pitchFamily="18" charset="0"/>
                <a:ea typeface="Inria Serif"/>
                <a:cs typeface="Times New Roman" panose="02020603050405020304" pitchFamily="18" charset="0"/>
                <a:sym typeface="Inria Serif"/>
              </a:rPr>
              <a:t>Application Scenarios and Conclusion</a:t>
            </a:r>
          </a:p>
        </p:txBody>
      </p:sp>
      <p:sp>
        <p:nvSpPr>
          <p:cNvPr id="6" name="Google Shape;846;p33"/>
          <p:cNvSpPr txBox="1">
            <a:spLocks noGrp="1"/>
          </p:cNvSpPr>
          <p:nvPr>
            <p:ph type="body" idx="1"/>
          </p:nvPr>
        </p:nvSpPr>
        <p:spPr>
          <a:xfrm>
            <a:off x="587138" y="953183"/>
            <a:ext cx="7704000" cy="3450900"/>
          </a:xfrm>
          <a:prstGeom prst="rect">
            <a:avLst/>
          </a:prstGeom>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ü"/>
            </a:pPr>
            <a:r>
              <a:rPr lang="en-US" sz="1100" dirty="0">
                <a:latin typeface="Times New Roman" panose="02020603050405020304" pitchFamily="18" charset="0"/>
                <a:ea typeface="Open Sans"/>
                <a:cs typeface="Times New Roman" panose="02020603050405020304" pitchFamily="18" charset="0"/>
                <a:sym typeface="Open Sans"/>
              </a:rPr>
              <a:t>The vehicle movement detection system is applicable to </a:t>
            </a:r>
            <a:r>
              <a:rPr lang="en-US" sz="1100" b="1" dirty="0">
                <a:latin typeface="Times New Roman" panose="02020603050405020304" pitchFamily="18" charset="0"/>
                <a:ea typeface="Open Sans"/>
                <a:cs typeface="Times New Roman" panose="02020603050405020304" pitchFamily="18" charset="0"/>
                <a:sym typeface="Open Sans"/>
              </a:rPr>
              <a:t>intersections</a:t>
            </a:r>
            <a:r>
              <a:rPr lang="en-US" sz="1100" dirty="0">
                <a:latin typeface="Times New Roman" panose="02020603050405020304" pitchFamily="18" charset="0"/>
                <a:ea typeface="Open Sans"/>
                <a:cs typeface="Times New Roman" panose="02020603050405020304" pitchFamily="18" charset="0"/>
                <a:sym typeface="Open Sans"/>
              </a:rPr>
              <a:t> with a large volume of turning vehicles as well as streets with a high number of pedestrians</a:t>
            </a:r>
          </a:p>
          <a:p>
            <a:pPr marL="0" lvl="0" indent="0" algn="just">
              <a:lnSpc>
                <a:spcPct val="150000"/>
              </a:lnSpc>
              <a:buNone/>
            </a:pPr>
            <a:endParaRPr lang="en-US" sz="1100" dirty="0">
              <a:latin typeface="Times New Roman" panose="02020603050405020304" pitchFamily="18" charset="0"/>
              <a:ea typeface="Open Sans"/>
              <a:cs typeface="Times New Roman" panose="02020603050405020304" pitchFamily="18" charset="0"/>
              <a:sym typeface="Open Sans"/>
            </a:endParaRPr>
          </a:p>
          <a:p>
            <a:pPr marL="285750" lvl="0" indent="-285750" algn="just">
              <a:lnSpc>
                <a:spcPct val="150000"/>
              </a:lnSpc>
              <a:buFont typeface="Wingdings" panose="05000000000000000000" pitchFamily="2" charset="2"/>
              <a:buChar char="ü"/>
            </a:pPr>
            <a:r>
              <a:rPr lang="en-US" sz="1100" dirty="0">
                <a:latin typeface="Times New Roman" panose="02020603050405020304" pitchFamily="18" charset="0"/>
                <a:ea typeface="Open Sans"/>
                <a:cs typeface="Times New Roman" panose="02020603050405020304" pitchFamily="18" charset="0"/>
                <a:sym typeface="Open Sans"/>
              </a:rPr>
              <a:t>Parameters like </a:t>
            </a:r>
            <a:r>
              <a:rPr lang="en-US" sz="1100" b="1" dirty="0">
                <a:latin typeface="Times New Roman" panose="02020603050405020304" pitchFamily="18" charset="0"/>
                <a:ea typeface="Open Sans"/>
                <a:cs typeface="Times New Roman" panose="02020603050405020304" pitchFamily="18" charset="0"/>
                <a:sym typeface="Open Sans"/>
              </a:rPr>
              <a:t>time-to-collision</a:t>
            </a:r>
            <a:r>
              <a:rPr lang="en-US" sz="1100" dirty="0">
                <a:latin typeface="Times New Roman" panose="02020603050405020304" pitchFamily="18" charset="0"/>
                <a:ea typeface="Open Sans"/>
                <a:cs typeface="Times New Roman" panose="02020603050405020304" pitchFamily="18" charset="0"/>
                <a:sym typeface="Open Sans"/>
              </a:rPr>
              <a:t> can be calculated based on trajectory prediction to identify the safety concerns at an intersection, avoiding accidents.</a:t>
            </a:r>
          </a:p>
          <a:p>
            <a:pPr marL="0" lvl="0" indent="0" algn="just">
              <a:lnSpc>
                <a:spcPct val="150000"/>
              </a:lnSpc>
              <a:buNone/>
            </a:pPr>
            <a:endParaRPr lang="en-US" sz="1100" dirty="0">
              <a:latin typeface="Times New Roman" panose="02020603050405020304" pitchFamily="18" charset="0"/>
              <a:ea typeface="Open Sans"/>
              <a:cs typeface="Times New Roman" panose="02020603050405020304" pitchFamily="18" charset="0"/>
              <a:sym typeface="Open Sans"/>
            </a:endParaRPr>
          </a:p>
          <a:p>
            <a:pPr marL="285750" lvl="0" indent="-285750" algn="just">
              <a:lnSpc>
                <a:spcPct val="150000"/>
              </a:lnSpc>
              <a:buFont typeface="Wingdings" panose="05000000000000000000" pitchFamily="2" charset="2"/>
              <a:buChar char="ü"/>
            </a:pPr>
            <a:r>
              <a:rPr lang="en-US" sz="1100" dirty="0">
                <a:latin typeface="Times New Roman" panose="02020603050405020304" pitchFamily="18" charset="0"/>
                <a:ea typeface="Open Sans"/>
                <a:cs typeface="Times New Roman" panose="02020603050405020304" pitchFamily="18" charset="0"/>
                <a:sym typeface="Open Sans"/>
              </a:rPr>
              <a:t>For the vehicles with lower levels of automation, such mobile-based systems could be a way to achieve </a:t>
            </a:r>
            <a:r>
              <a:rPr lang="en-US" sz="1100" b="1" dirty="0">
                <a:latin typeface="Times New Roman" panose="02020603050405020304" pitchFamily="18" charset="0"/>
                <a:ea typeface="Open Sans"/>
                <a:cs typeface="Times New Roman" panose="02020603050405020304" pitchFamily="18" charset="0"/>
                <a:sym typeface="Open Sans"/>
              </a:rPr>
              <a:t>partial automation</a:t>
            </a:r>
            <a:r>
              <a:rPr lang="en-US" sz="1100" dirty="0">
                <a:latin typeface="Times New Roman" panose="02020603050405020304" pitchFamily="18" charset="0"/>
                <a:ea typeface="Open Sans"/>
                <a:cs typeface="Times New Roman" panose="02020603050405020304" pitchFamily="18" charset="0"/>
                <a:sym typeface="Open Sans"/>
              </a:rPr>
              <a:t>.</a:t>
            </a:r>
          </a:p>
          <a:p>
            <a:pPr marL="0" lvl="0" indent="0" algn="just">
              <a:lnSpc>
                <a:spcPct val="150000"/>
              </a:lnSpc>
              <a:buNone/>
            </a:pPr>
            <a:endParaRPr lang="en-US" sz="1100" dirty="0">
              <a:latin typeface="Times New Roman" panose="02020603050405020304" pitchFamily="18" charset="0"/>
              <a:ea typeface="Open Sans"/>
              <a:cs typeface="Times New Roman" panose="02020603050405020304" pitchFamily="18" charset="0"/>
              <a:sym typeface="Open Sans"/>
            </a:endParaRPr>
          </a:p>
          <a:p>
            <a:pPr marL="285750" lvl="0" indent="-285750" algn="just">
              <a:lnSpc>
                <a:spcPct val="150000"/>
              </a:lnSpc>
              <a:buFont typeface="Wingdings" panose="05000000000000000000" pitchFamily="2" charset="2"/>
              <a:buChar char="ü"/>
            </a:pPr>
            <a:r>
              <a:rPr lang="en-US" sz="1100" dirty="0">
                <a:latin typeface="Times New Roman" panose="02020603050405020304" pitchFamily="18" charset="0"/>
                <a:ea typeface="Open Sans"/>
                <a:cs typeface="Times New Roman" panose="02020603050405020304" pitchFamily="18" charset="0"/>
                <a:sym typeface="Open Sans"/>
              </a:rPr>
              <a:t>As the developed application does not need external sensors (all data is collected and processed by the smartphone), the system then is </a:t>
            </a:r>
            <a:r>
              <a:rPr lang="en-US" sz="1100" b="1" dirty="0">
                <a:latin typeface="Times New Roman" panose="02020603050405020304" pitchFamily="18" charset="0"/>
                <a:ea typeface="Open Sans"/>
                <a:cs typeface="Times New Roman" panose="02020603050405020304" pitchFamily="18" charset="0"/>
                <a:sym typeface="Open Sans"/>
              </a:rPr>
              <a:t>cost-efficient, simplistic, and user-friendly</a:t>
            </a:r>
            <a:r>
              <a:rPr lang="en-US" sz="1100" dirty="0">
                <a:latin typeface="Times New Roman" panose="02020603050405020304" pitchFamily="18" charset="0"/>
                <a:ea typeface="Open Sans"/>
                <a:cs typeface="Times New Roman" panose="02020603050405020304" pitchFamily="18" charset="0"/>
                <a:sym typeface="Open Sans"/>
              </a:rPr>
              <a:t>, with the potential for high market penetration.</a:t>
            </a:r>
          </a:p>
          <a:p>
            <a:pPr marL="285750" lvl="0" indent="-285750" algn="just">
              <a:lnSpc>
                <a:spcPct val="150000"/>
              </a:lnSpc>
              <a:buFont typeface="Arial" panose="020B0604020202020204" pitchFamily="34" charset="0"/>
              <a:buChar char="•"/>
            </a:pPr>
            <a:endParaRPr lang="en-US" sz="1100" dirty="0">
              <a:latin typeface="Times New Roman" panose="02020603050405020304" pitchFamily="18" charset="0"/>
              <a:ea typeface="Open Sans"/>
              <a:cs typeface="Times New Roman" panose="02020603050405020304" pitchFamily="18" charset="0"/>
              <a:sym typeface="Open Sans"/>
            </a:endParaRPr>
          </a:p>
          <a:p>
            <a:pPr marL="285750" lvl="0" indent="-285750" algn="just" rtl="0">
              <a:lnSpc>
                <a:spcPct val="150000"/>
              </a:lnSpc>
              <a:spcBef>
                <a:spcPts val="0"/>
              </a:spcBef>
              <a:spcAft>
                <a:spcPts val="0"/>
              </a:spcAft>
              <a:buFont typeface="Arial" panose="020B0604020202020204" pitchFamily="34" charset="0"/>
              <a:buChar char="•"/>
            </a:pPr>
            <a:endParaRPr lang="en-GB" sz="1100" dirty="0">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71797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5"/>
          <p:cNvSpPr txBox="1">
            <a:spLocks noGrp="1"/>
          </p:cNvSpPr>
          <p:nvPr>
            <p:ph type="title"/>
          </p:nvPr>
        </p:nvSpPr>
        <p:spPr>
          <a:xfrm>
            <a:off x="713225" y="1602650"/>
            <a:ext cx="4361100" cy="690600"/>
          </a:xfrm>
          <a:prstGeom prst="rect">
            <a:avLst/>
          </a:prstGeom>
        </p:spPr>
        <p:txBody>
          <a:bodyPr spcFirstLastPara="1" wrap="square" lIns="91425" tIns="91425" rIns="91425" bIns="91425" anchor="t" anchorCtr="0">
            <a:noAutofit/>
          </a:bodyPr>
          <a:lstStyle/>
          <a:p>
            <a:pPr lvl="0"/>
            <a:r>
              <a:rPr lang="en-US" sz="2000" dirty="0">
                <a:solidFill>
                  <a:schemeClr val="accent2">
                    <a:lumMod val="50000"/>
                  </a:schemeClr>
                </a:solidFill>
                <a:latin typeface="Times New Roman" panose="02020603050405020304" pitchFamily="18" charset="0"/>
                <a:cs typeface="Times New Roman" panose="02020603050405020304" pitchFamily="18" charset="0"/>
              </a:rPr>
              <a:t>Introduction</a:t>
            </a:r>
            <a:endParaRPr lang="en-US" sz="20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73" name="Google Shape;873;p35"/>
          <p:cNvSpPr txBox="1">
            <a:spLocks noGrp="1"/>
          </p:cNvSpPr>
          <p:nvPr>
            <p:ph type="subTitle" idx="1"/>
          </p:nvPr>
        </p:nvSpPr>
        <p:spPr>
          <a:xfrm>
            <a:off x="713225" y="2392051"/>
            <a:ext cx="4997619" cy="934079"/>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Application </a:t>
            </a:r>
            <a:r>
              <a:rPr lang="en-US" b="1" dirty="0">
                <a:latin typeface="Times New Roman" panose="02020603050405020304" pitchFamily="18" charset="0"/>
                <a:cs typeface="Times New Roman" panose="02020603050405020304" pitchFamily="18" charset="0"/>
              </a:rPr>
              <a:t>for </a:t>
            </a:r>
            <a:r>
              <a:rPr lang="en-US" b="1" dirty="0" smtClean="0">
                <a:latin typeface="Times New Roman" panose="02020603050405020304" pitchFamily="18" charset="0"/>
                <a:cs typeface="Times New Roman" panose="02020603050405020304" pitchFamily="18" charset="0"/>
              </a:rPr>
              <a:t>vehicle and activity detection</a:t>
            </a:r>
          </a:p>
          <a:p>
            <a:pPr marL="285750" lvl="0" indent="-285750">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Goals</a:t>
            </a:r>
            <a:endParaRPr lang="en-US" b="1"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 Challenges</a:t>
            </a:r>
            <a:endParaRPr lang="en-US" b="1"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Proposed System</a:t>
            </a:r>
            <a:endParaRPr b="1" dirty="0">
              <a:latin typeface="Times New Roman" panose="02020603050405020304" pitchFamily="18" charset="0"/>
              <a:cs typeface="Times New Roman" panose="02020603050405020304" pitchFamily="18" charset="0"/>
            </a:endParaRPr>
          </a:p>
        </p:txBody>
      </p:sp>
      <p:sp>
        <p:nvSpPr>
          <p:cNvPr id="4" name="Google Shape;864;p34">
            <a:extLst>
              <a:ext uri="{FF2B5EF4-FFF2-40B4-BE49-F238E27FC236}">
                <a16:creationId xmlns:a16="http://schemas.microsoft.com/office/drawing/2014/main" id="{2FA75311-C7BD-4571-8ABE-3670BEC147C0}"/>
              </a:ext>
            </a:extLst>
          </p:cNvPr>
          <p:cNvSpPr/>
          <p:nvPr/>
        </p:nvSpPr>
        <p:spPr>
          <a:xfrm rot="627246">
            <a:off x="814371" y="375704"/>
            <a:ext cx="1115027" cy="1216881"/>
          </a:xfrm>
          <a:custGeom>
            <a:avLst/>
            <a:gdLst/>
            <a:ahLst/>
            <a:cxnLst/>
            <a:rect l="l" t="t" r="r" b="b"/>
            <a:pathLst>
              <a:path w="25125" h="15596" extrusionOk="0">
                <a:moveTo>
                  <a:pt x="14087" y="711"/>
                </a:moveTo>
                <a:cubicBezTo>
                  <a:pt x="15054" y="711"/>
                  <a:pt x="16021" y="795"/>
                  <a:pt x="16988" y="963"/>
                </a:cubicBezTo>
                <a:cubicBezTo>
                  <a:pt x="17156" y="1047"/>
                  <a:pt x="17345" y="1047"/>
                  <a:pt x="17513" y="1047"/>
                </a:cubicBezTo>
                <a:cubicBezTo>
                  <a:pt x="20499" y="1678"/>
                  <a:pt x="22328" y="2729"/>
                  <a:pt x="23211" y="4390"/>
                </a:cubicBezTo>
                <a:cubicBezTo>
                  <a:pt x="24262" y="6219"/>
                  <a:pt x="24346" y="8153"/>
                  <a:pt x="23379" y="9646"/>
                </a:cubicBezTo>
                <a:cubicBezTo>
                  <a:pt x="22685" y="10865"/>
                  <a:pt x="21109" y="11917"/>
                  <a:pt x="18649" y="12884"/>
                </a:cubicBezTo>
                <a:cubicBezTo>
                  <a:pt x="16715" y="13578"/>
                  <a:pt x="14612" y="14103"/>
                  <a:pt x="12426" y="14461"/>
                </a:cubicBezTo>
                <a:cubicBezTo>
                  <a:pt x="11206" y="14629"/>
                  <a:pt x="9987" y="14818"/>
                  <a:pt x="8662" y="14902"/>
                </a:cubicBezTo>
                <a:lnTo>
                  <a:pt x="5950" y="14902"/>
                </a:lnTo>
                <a:cubicBezTo>
                  <a:pt x="3764" y="14902"/>
                  <a:pt x="2439" y="14545"/>
                  <a:pt x="1661" y="13662"/>
                </a:cubicBezTo>
                <a:cubicBezTo>
                  <a:pt x="1220" y="13136"/>
                  <a:pt x="862" y="12442"/>
                  <a:pt x="778" y="11664"/>
                </a:cubicBezTo>
                <a:lnTo>
                  <a:pt x="778" y="11139"/>
                </a:lnTo>
                <a:cubicBezTo>
                  <a:pt x="694" y="9562"/>
                  <a:pt x="1304" y="7796"/>
                  <a:pt x="2523" y="6219"/>
                </a:cubicBezTo>
                <a:cubicBezTo>
                  <a:pt x="2712" y="5967"/>
                  <a:pt x="2881" y="5778"/>
                  <a:pt x="3049" y="5525"/>
                </a:cubicBezTo>
                <a:cubicBezTo>
                  <a:pt x="4373" y="3948"/>
                  <a:pt x="6202" y="2729"/>
                  <a:pt x="8137" y="1846"/>
                </a:cubicBezTo>
                <a:cubicBezTo>
                  <a:pt x="8410" y="1762"/>
                  <a:pt x="8662" y="1678"/>
                  <a:pt x="8936" y="1573"/>
                </a:cubicBezTo>
                <a:cubicBezTo>
                  <a:pt x="10512" y="1047"/>
                  <a:pt x="12341" y="711"/>
                  <a:pt x="14087" y="711"/>
                </a:cubicBezTo>
                <a:close/>
                <a:moveTo>
                  <a:pt x="14191" y="0"/>
                </a:moveTo>
                <a:cubicBezTo>
                  <a:pt x="12308" y="0"/>
                  <a:pt x="10390" y="327"/>
                  <a:pt x="8662" y="963"/>
                </a:cubicBezTo>
                <a:cubicBezTo>
                  <a:pt x="8410" y="1047"/>
                  <a:pt x="8137" y="1152"/>
                  <a:pt x="7884" y="1236"/>
                </a:cubicBezTo>
                <a:cubicBezTo>
                  <a:pt x="5782" y="2098"/>
                  <a:pt x="3932" y="3423"/>
                  <a:pt x="2523" y="5084"/>
                </a:cubicBezTo>
                <a:cubicBezTo>
                  <a:pt x="2355" y="5357"/>
                  <a:pt x="2103" y="5525"/>
                  <a:pt x="1913" y="5778"/>
                </a:cubicBezTo>
                <a:cubicBezTo>
                  <a:pt x="610" y="7544"/>
                  <a:pt x="0" y="9373"/>
                  <a:pt x="84" y="11223"/>
                </a:cubicBezTo>
                <a:lnTo>
                  <a:pt x="84" y="11749"/>
                </a:lnTo>
                <a:cubicBezTo>
                  <a:pt x="168" y="12611"/>
                  <a:pt x="610" y="13494"/>
                  <a:pt x="1136" y="14103"/>
                </a:cubicBezTo>
                <a:cubicBezTo>
                  <a:pt x="1998" y="15154"/>
                  <a:pt x="3574" y="15596"/>
                  <a:pt x="5950" y="15596"/>
                </a:cubicBezTo>
                <a:lnTo>
                  <a:pt x="8662" y="15596"/>
                </a:lnTo>
                <a:cubicBezTo>
                  <a:pt x="10071" y="15512"/>
                  <a:pt x="11290" y="15344"/>
                  <a:pt x="12510" y="15154"/>
                </a:cubicBezTo>
                <a:cubicBezTo>
                  <a:pt x="14801" y="14818"/>
                  <a:pt x="16904" y="14292"/>
                  <a:pt x="18922" y="13494"/>
                </a:cubicBezTo>
                <a:cubicBezTo>
                  <a:pt x="21445" y="12526"/>
                  <a:pt x="23211" y="11391"/>
                  <a:pt x="23989" y="9982"/>
                </a:cubicBezTo>
                <a:cubicBezTo>
                  <a:pt x="25124" y="8322"/>
                  <a:pt x="25040" y="6135"/>
                  <a:pt x="23821" y="4033"/>
                </a:cubicBezTo>
                <a:cubicBezTo>
                  <a:pt x="22854" y="2203"/>
                  <a:pt x="20835" y="1047"/>
                  <a:pt x="17598" y="353"/>
                </a:cubicBezTo>
                <a:cubicBezTo>
                  <a:pt x="17429" y="353"/>
                  <a:pt x="17240" y="353"/>
                  <a:pt x="17072" y="269"/>
                </a:cubicBezTo>
                <a:cubicBezTo>
                  <a:pt x="16143" y="89"/>
                  <a:pt x="15172" y="0"/>
                  <a:pt x="14191" y="0"/>
                </a:cubicBezTo>
                <a:close/>
              </a:path>
            </a:pathLst>
          </a:custGeom>
          <a:gradFill>
            <a:gsLst>
              <a:gs pos="0">
                <a:schemeClr val="lt2"/>
              </a:gs>
              <a:gs pos="50000">
                <a:srgbClr val="FFD787"/>
              </a:gs>
              <a:gs pos="100000">
                <a:srgbClr val="C2933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2;p34">
            <a:extLst>
              <a:ext uri="{FF2B5EF4-FFF2-40B4-BE49-F238E27FC236}">
                <a16:creationId xmlns:a16="http://schemas.microsoft.com/office/drawing/2014/main" id="{5E6BA357-C211-4D0B-AA35-BE845678E7B7}"/>
              </a:ext>
            </a:extLst>
          </p:cNvPr>
          <p:cNvSpPr txBox="1">
            <a:spLocks/>
          </p:cNvSpPr>
          <p:nvPr/>
        </p:nvSpPr>
        <p:spPr>
          <a:xfrm>
            <a:off x="765434" y="600045"/>
            <a:ext cx="1212900" cy="78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dirty="0"/>
              <a:t>1</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7"/>
          <p:cNvSpPr txBox="1">
            <a:spLocks noGrp="1"/>
          </p:cNvSpPr>
          <p:nvPr>
            <p:ph type="title"/>
          </p:nvPr>
        </p:nvSpPr>
        <p:spPr>
          <a:xfrm>
            <a:off x="853304" y="1863852"/>
            <a:ext cx="6206216" cy="945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solidFill>
                  <a:schemeClr val="accent2">
                    <a:lumMod val="50000"/>
                  </a:schemeClr>
                </a:solidFill>
                <a:latin typeface="Times New Roman" panose="02020603050405020304" pitchFamily="18" charset="0"/>
                <a:cs typeface="Times New Roman" panose="02020603050405020304" pitchFamily="18" charset="0"/>
              </a:rPr>
              <a:t>That’s All Folks!!!</a:t>
            </a:r>
            <a:endParaRPr sz="54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04661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905" y="1145953"/>
            <a:ext cx="1721946" cy="461665"/>
          </a:xfrm>
          <a:prstGeom prst="rect">
            <a:avLst/>
          </a:prstGeom>
        </p:spPr>
        <p:txBody>
          <a:bodyPr wrap="none">
            <a:spAutoFit/>
          </a:bodyPr>
          <a:lstStyle/>
          <a:p>
            <a:pPr lvl="0"/>
            <a:r>
              <a:rPr lang="en-US" sz="2400" b="1" dirty="0">
                <a:solidFill>
                  <a:srgbClr val="003C68"/>
                </a:solidFill>
                <a:latin typeface="Times New Roman" panose="02020603050405020304" pitchFamily="18" charset="0"/>
                <a:ea typeface="Inria Serif"/>
                <a:cs typeface="Times New Roman" panose="02020603050405020304" pitchFamily="18" charset="0"/>
                <a:sym typeface="Inria Serif"/>
              </a:rPr>
              <a:t>References:</a:t>
            </a:r>
          </a:p>
        </p:txBody>
      </p:sp>
      <p:sp>
        <p:nvSpPr>
          <p:cNvPr id="2" name="Rectangle 1"/>
          <p:cNvSpPr/>
          <p:nvPr/>
        </p:nvSpPr>
        <p:spPr>
          <a:xfrm>
            <a:off x="1226127" y="1767198"/>
            <a:ext cx="4572000" cy="523220"/>
          </a:xfrm>
          <a:prstGeom prst="rect">
            <a:avLst/>
          </a:prstGeom>
        </p:spPr>
        <p:txBody>
          <a:bodyPr>
            <a:spAutoFit/>
          </a:bodyPr>
          <a:lstStyle/>
          <a:p>
            <a:r>
              <a:rPr lang="en-US" dirty="0"/>
              <a:t>https://journals.sagepub.com/doi/10.1177/0361198121990681&gt;</a:t>
            </a:r>
          </a:p>
        </p:txBody>
      </p:sp>
      <p:sp>
        <p:nvSpPr>
          <p:cNvPr id="3" name="Rectangle 2"/>
          <p:cNvSpPr/>
          <p:nvPr/>
        </p:nvSpPr>
        <p:spPr>
          <a:xfrm>
            <a:off x="1226127" y="2388924"/>
            <a:ext cx="4572000" cy="738664"/>
          </a:xfrm>
          <a:prstGeom prst="rect">
            <a:avLst/>
          </a:prstGeom>
        </p:spPr>
        <p:txBody>
          <a:bodyPr>
            <a:spAutoFit/>
          </a:bodyPr>
          <a:lstStyle/>
          <a:p>
            <a:r>
              <a:rPr lang="en-US" dirty="0"/>
              <a:t>https://www.researchgate.net/publication/333655827_Signal_Processing_and_Conditioning_Tools_and_Methods_for_Road_Profile_Assessment&gt;</a:t>
            </a:r>
          </a:p>
        </p:txBody>
      </p:sp>
      <p:sp>
        <p:nvSpPr>
          <p:cNvPr id="4" name="Rectangle 3"/>
          <p:cNvSpPr/>
          <p:nvPr/>
        </p:nvSpPr>
        <p:spPr>
          <a:xfrm>
            <a:off x="1226127" y="3397130"/>
            <a:ext cx="3823483" cy="307777"/>
          </a:xfrm>
          <a:prstGeom prst="rect">
            <a:avLst/>
          </a:prstGeom>
        </p:spPr>
        <p:txBody>
          <a:bodyPr wrap="none">
            <a:spAutoFit/>
          </a:bodyPr>
          <a:lstStyle/>
          <a:p>
            <a:r>
              <a:rPr lang="en-US" dirty="0"/>
              <a:t>https://ieeexplore.ieee.org/document/9459688</a:t>
            </a:r>
          </a:p>
        </p:txBody>
      </p:sp>
      <p:sp>
        <p:nvSpPr>
          <p:cNvPr id="6" name="Rectangle 5"/>
          <p:cNvSpPr/>
          <p:nvPr/>
        </p:nvSpPr>
        <p:spPr>
          <a:xfrm>
            <a:off x="1288379" y="3915082"/>
            <a:ext cx="4572000" cy="523220"/>
          </a:xfrm>
          <a:prstGeom prst="rect">
            <a:avLst/>
          </a:prstGeom>
        </p:spPr>
        <p:txBody>
          <a:bodyPr>
            <a:spAutoFit/>
          </a:bodyPr>
          <a:lstStyle/>
          <a:p>
            <a:r>
              <a:rPr lang="en-US" dirty="0"/>
              <a:t>https://www.mdpi.com/1424-8220/18/4/1036?type=check_update&amp;version=2&gt;</a:t>
            </a:r>
          </a:p>
        </p:txBody>
      </p:sp>
    </p:spTree>
    <p:extLst>
      <p:ext uri="{BB962C8B-B14F-4D97-AF65-F5344CB8AC3E}">
        <p14:creationId xmlns:p14="http://schemas.microsoft.com/office/powerpoint/2010/main" val="158313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819FE-DB62-4A6B-90EB-63B716CFB421}"/>
              </a:ext>
            </a:extLst>
          </p:cNvPr>
          <p:cNvSpPr>
            <a:spLocks noGrp="1"/>
          </p:cNvSpPr>
          <p:nvPr>
            <p:ph type="title"/>
          </p:nvPr>
        </p:nvSpPr>
        <p:spPr/>
        <p:txBody>
          <a:bodyPr/>
          <a:lstStyle/>
          <a:p>
            <a:r>
              <a:rPr lang="pt-BR"/>
              <a:t>BACKUP SLIDES</a:t>
            </a:r>
          </a:p>
        </p:txBody>
      </p:sp>
      <p:sp>
        <p:nvSpPr>
          <p:cNvPr id="3" name="Espaço Reservado para Conteúdo 2">
            <a:extLst>
              <a:ext uri="{FF2B5EF4-FFF2-40B4-BE49-F238E27FC236}">
                <a16:creationId xmlns:a16="http://schemas.microsoft.com/office/drawing/2014/main" id="{1758B9C3-740A-49C5-B24B-C8803B525965}"/>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338038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On-Board Unit prototype structure. | Download Scientific Diagram">
            <a:extLst>
              <a:ext uri="{FF2B5EF4-FFF2-40B4-BE49-F238E27FC236}">
                <a16:creationId xmlns:a16="http://schemas.microsoft.com/office/drawing/2014/main" id="{A5DDC230-2F11-43A9-86B8-2CCA57D6F0C2}"/>
              </a:ext>
            </a:extLst>
          </p:cNvPr>
          <p:cNvSpPr>
            <a:spLocks noChangeAspect="1" noChangeArrowheads="1"/>
          </p:cNvSpPr>
          <p:nvPr/>
        </p:nvSpPr>
        <p:spPr bwMode="auto">
          <a:xfrm>
            <a:off x="2281335" y="2604407"/>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5" name="CaixaDeTexto 4">
            <a:extLst>
              <a:ext uri="{FF2B5EF4-FFF2-40B4-BE49-F238E27FC236}">
                <a16:creationId xmlns:a16="http://schemas.microsoft.com/office/drawing/2014/main" id="{40A05D09-FD1A-432F-8716-EF3AB18868ED}"/>
              </a:ext>
            </a:extLst>
          </p:cNvPr>
          <p:cNvSpPr txBox="1"/>
          <p:nvPr/>
        </p:nvSpPr>
        <p:spPr>
          <a:xfrm>
            <a:off x="2629942" y="167388"/>
            <a:ext cx="4169618" cy="415498"/>
          </a:xfrm>
          <a:prstGeom prst="rect">
            <a:avLst/>
          </a:prstGeom>
          <a:noFill/>
        </p:spPr>
        <p:txBody>
          <a:bodyPr wrap="square" rtlCol="0">
            <a:spAutoFit/>
          </a:bodyPr>
          <a:lstStyle/>
          <a:p>
            <a:r>
              <a:rPr lang="en-US" sz="1050"/>
              <a:t>Accelerometer readings (</a:t>
            </a:r>
            <a:r>
              <a:rPr lang="en-US" sz="1050" err="1"/>
              <a:t>xa</a:t>
            </a:r>
            <a:r>
              <a:rPr lang="en-US" sz="1050"/>
              <a:t>, </a:t>
            </a:r>
            <a:r>
              <a:rPr lang="en-US" sz="1050" err="1"/>
              <a:t>ya,za</a:t>
            </a:r>
            <a:r>
              <a:rPr lang="en-US" sz="1050"/>
              <a:t>) together with</a:t>
            </a:r>
          </a:p>
          <a:p>
            <a:r>
              <a:rPr lang="en-US" sz="1050"/>
              <a:t>the magnetometer readings (</a:t>
            </a:r>
            <a:r>
              <a:rPr lang="en-US" sz="1050" err="1"/>
              <a:t>xm</a:t>
            </a:r>
            <a:r>
              <a:rPr lang="en-US" sz="1050"/>
              <a:t>, </a:t>
            </a:r>
            <a:r>
              <a:rPr lang="en-US" sz="1050" err="1"/>
              <a:t>ym,zm</a:t>
            </a:r>
            <a:r>
              <a:rPr lang="en-US" sz="1050"/>
              <a:t>)</a:t>
            </a:r>
          </a:p>
        </p:txBody>
      </p:sp>
      <p:pic>
        <p:nvPicPr>
          <p:cNvPr id="10" name="Imagem 9">
            <a:extLst>
              <a:ext uri="{FF2B5EF4-FFF2-40B4-BE49-F238E27FC236}">
                <a16:creationId xmlns:a16="http://schemas.microsoft.com/office/drawing/2014/main" id="{CB10154E-677F-4BFE-B9C7-8741AAF7DE61}"/>
              </a:ext>
            </a:extLst>
          </p:cNvPr>
          <p:cNvPicPr>
            <a:picLocks noChangeAspect="1"/>
          </p:cNvPicPr>
          <p:nvPr/>
        </p:nvPicPr>
        <p:blipFill>
          <a:blip r:embed="rId2"/>
          <a:stretch>
            <a:fillRect/>
          </a:stretch>
        </p:blipFill>
        <p:spPr>
          <a:xfrm>
            <a:off x="3010967" y="1432671"/>
            <a:ext cx="3407569" cy="1092994"/>
          </a:xfrm>
          <a:prstGeom prst="rect">
            <a:avLst/>
          </a:prstGeom>
        </p:spPr>
      </p:pic>
      <p:pic>
        <p:nvPicPr>
          <p:cNvPr id="12" name="Imagem 11">
            <a:extLst>
              <a:ext uri="{FF2B5EF4-FFF2-40B4-BE49-F238E27FC236}">
                <a16:creationId xmlns:a16="http://schemas.microsoft.com/office/drawing/2014/main" id="{768C0192-B93E-4357-A06C-7067438C6588}"/>
              </a:ext>
            </a:extLst>
          </p:cNvPr>
          <p:cNvPicPr>
            <a:picLocks noChangeAspect="1"/>
          </p:cNvPicPr>
          <p:nvPr/>
        </p:nvPicPr>
        <p:blipFill>
          <a:blip r:embed="rId3"/>
          <a:stretch>
            <a:fillRect/>
          </a:stretch>
        </p:blipFill>
        <p:spPr>
          <a:xfrm>
            <a:off x="2822788" y="3210661"/>
            <a:ext cx="3783928" cy="1591859"/>
          </a:xfrm>
          <a:prstGeom prst="rect">
            <a:avLst/>
          </a:prstGeom>
        </p:spPr>
      </p:pic>
      <p:sp>
        <p:nvSpPr>
          <p:cNvPr id="14" name="CaixaDeTexto 13">
            <a:extLst>
              <a:ext uri="{FF2B5EF4-FFF2-40B4-BE49-F238E27FC236}">
                <a16:creationId xmlns:a16="http://schemas.microsoft.com/office/drawing/2014/main" id="{2DB81275-D6FA-4199-A86B-07A09313CB69}"/>
              </a:ext>
            </a:extLst>
          </p:cNvPr>
          <p:cNvSpPr txBox="1"/>
          <p:nvPr/>
        </p:nvSpPr>
        <p:spPr>
          <a:xfrm>
            <a:off x="3663029" y="2933662"/>
            <a:ext cx="2258063" cy="253916"/>
          </a:xfrm>
          <a:prstGeom prst="rect">
            <a:avLst/>
          </a:prstGeom>
          <a:noFill/>
        </p:spPr>
        <p:txBody>
          <a:bodyPr wrap="square" rtlCol="0">
            <a:spAutoFit/>
          </a:bodyPr>
          <a:lstStyle/>
          <a:p>
            <a:r>
              <a:rPr lang="en-US" sz="1050"/>
              <a:t>Rotation matrix calculation</a:t>
            </a:r>
          </a:p>
        </p:txBody>
      </p:sp>
      <p:sp>
        <p:nvSpPr>
          <p:cNvPr id="11" name="CaixaDeTexto 10">
            <a:extLst>
              <a:ext uri="{FF2B5EF4-FFF2-40B4-BE49-F238E27FC236}">
                <a16:creationId xmlns:a16="http://schemas.microsoft.com/office/drawing/2014/main" id="{67A429D1-C00F-4E80-A150-9E3AA6634E6F}"/>
              </a:ext>
            </a:extLst>
          </p:cNvPr>
          <p:cNvSpPr txBox="1"/>
          <p:nvPr/>
        </p:nvSpPr>
        <p:spPr>
          <a:xfrm>
            <a:off x="2115716" y="1024674"/>
            <a:ext cx="5491065" cy="230832"/>
          </a:xfrm>
          <a:prstGeom prst="rect">
            <a:avLst/>
          </a:prstGeom>
          <a:noFill/>
        </p:spPr>
        <p:txBody>
          <a:bodyPr wrap="square" lIns="68580" tIns="34290" rIns="68580" bIns="34290" rtlCol="0" anchor="t">
            <a:spAutoFit/>
          </a:bodyPr>
          <a:lstStyle/>
          <a:p>
            <a:r>
              <a:rPr lang="en-US" sz="1050"/>
              <a:t>Azimuth angle calculation (where </a:t>
            </a:r>
            <a:r>
              <a:rPr lang="en-US" sz="1050" err="1"/>
              <a:t>teta</a:t>
            </a:r>
            <a:r>
              <a:rPr lang="en-US" sz="1050"/>
              <a:t> is the pitch, and </a:t>
            </a:r>
            <a:r>
              <a:rPr lang="en-US" sz="1050" err="1"/>
              <a:t>gama</a:t>
            </a:r>
            <a:r>
              <a:rPr lang="en-US" sz="1050"/>
              <a:t> is the roll.)</a:t>
            </a:r>
          </a:p>
        </p:txBody>
      </p:sp>
      <p:sp>
        <p:nvSpPr>
          <p:cNvPr id="13" name="CaixaDeTexto 12">
            <a:extLst>
              <a:ext uri="{FF2B5EF4-FFF2-40B4-BE49-F238E27FC236}">
                <a16:creationId xmlns:a16="http://schemas.microsoft.com/office/drawing/2014/main" id="{BC90135C-DB1C-4D8B-A899-7625FA25057C}"/>
              </a:ext>
            </a:extLst>
          </p:cNvPr>
          <p:cNvSpPr txBox="1"/>
          <p:nvPr/>
        </p:nvSpPr>
        <p:spPr>
          <a:xfrm>
            <a:off x="6606715" y="3660341"/>
            <a:ext cx="2258063" cy="577081"/>
          </a:xfrm>
          <a:prstGeom prst="rect">
            <a:avLst/>
          </a:prstGeom>
          <a:noFill/>
        </p:spPr>
        <p:txBody>
          <a:bodyPr wrap="square" rtlCol="0">
            <a:spAutoFit/>
          </a:bodyPr>
          <a:lstStyle/>
          <a:p>
            <a:r>
              <a:rPr lang="en-US" sz="1050" err="1"/>
              <a:t>phy</a:t>
            </a:r>
            <a:r>
              <a:rPr lang="en-US" sz="1050"/>
              <a:t> = </a:t>
            </a:r>
            <a:r>
              <a:rPr lang="en-US" sz="1050" err="1"/>
              <a:t>gama</a:t>
            </a:r>
            <a:endParaRPr lang="en-US" sz="1050"/>
          </a:p>
          <a:p>
            <a:r>
              <a:rPr lang="en-US" sz="1050"/>
              <a:t>MOVEMENT IS IN THE x AXIS DIRECTION</a:t>
            </a:r>
          </a:p>
        </p:txBody>
      </p:sp>
      <p:sp>
        <p:nvSpPr>
          <p:cNvPr id="3" name="Elipse 2">
            <a:extLst>
              <a:ext uri="{FF2B5EF4-FFF2-40B4-BE49-F238E27FC236}">
                <a16:creationId xmlns:a16="http://schemas.microsoft.com/office/drawing/2014/main" id="{45E570F3-1E39-4E9B-A4DF-0E4404F8B454}"/>
              </a:ext>
            </a:extLst>
          </p:cNvPr>
          <p:cNvSpPr/>
          <p:nvPr/>
        </p:nvSpPr>
        <p:spPr>
          <a:xfrm>
            <a:off x="5066523" y="3470988"/>
            <a:ext cx="482860" cy="3429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 name="Conector de Seta Reta 14">
            <a:extLst>
              <a:ext uri="{FF2B5EF4-FFF2-40B4-BE49-F238E27FC236}">
                <a16:creationId xmlns:a16="http://schemas.microsoft.com/office/drawing/2014/main" id="{87A5422A-D622-4C51-A2A2-05654B54B398}"/>
              </a:ext>
            </a:extLst>
          </p:cNvPr>
          <p:cNvCxnSpPr/>
          <p:nvPr/>
        </p:nvCxnSpPr>
        <p:spPr>
          <a:xfrm flipV="1">
            <a:off x="5549383" y="3072104"/>
            <a:ext cx="1133669" cy="58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067A7BEC-F000-40CA-ADFB-5D31BFB7B2D3}"/>
              </a:ext>
            </a:extLst>
          </p:cNvPr>
          <p:cNvSpPr txBox="1"/>
          <p:nvPr/>
        </p:nvSpPr>
        <p:spPr>
          <a:xfrm>
            <a:off x="6678413" y="2743004"/>
            <a:ext cx="2258063" cy="415498"/>
          </a:xfrm>
          <a:prstGeom prst="rect">
            <a:avLst/>
          </a:prstGeom>
          <a:noFill/>
        </p:spPr>
        <p:txBody>
          <a:bodyPr wrap="square" rtlCol="0">
            <a:spAutoFit/>
          </a:bodyPr>
          <a:lstStyle/>
          <a:p>
            <a:r>
              <a:rPr lang="en-US" sz="1050"/>
              <a:t>Azimuth angle (used to detect the lane change)</a:t>
            </a:r>
          </a:p>
        </p:txBody>
      </p:sp>
    </p:spTree>
    <p:extLst>
      <p:ext uri="{BB962C8B-B14F-4D97-AF65-F5344CB8AC3E}">
        <p14:creationId xmlns:p14="http://schemas.microsoft.com/office/powerpoint/2010/main" val="336626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0A05D09-FD1A-432F-8716-EF3AB18868ED}"/>
              </a:ext>
            </a:extLst>
          </p:cNvPr>
          <p:cNvSpPr txBox="1"/>
          <p:nvPr/>
        </p:nvSpPr>
        <p:spPr>
          <a:xfrm>
            <a:off x="1100137" y="1305341"/>
            <a:ext cx="3471863" cy="253916"/>
          </a:xfrm>
          <a:prstGeom prst="rect">
            <a:avLst/>
          </a:prstGeom>
          <a:noFill/>
        </p:spPr>
        <p:txBody>
          <a:bodyPr wrap="square" rtlCol="0">
            <a:spAutoFit/>
          </a:bodyPr>
          <a:lstStyle/>
          <a:p>
            <a:r>
              <a:rPr lang="en-US" sz="1050"/>
              <a:t>Right Turn Movement logarithm equation</a:t>
            </a:r>
          </a:p>
        </p:txBody>
      </p:sp>
      <p:pic>
        <p:nvPicPr>
          <p:cNvPr id="6" name="Imagem 5">
            <a:extLst>
              <a:ext uri="{FF2B5EF4-FFF2-40B4-BE49-F238E27FC236}">
                <a16:creationId xmlns:a16="http://schemas.microsoft.com/office/drawing/2014/main" id="{703F91AC-2A1A-4EF9-B107-F805559BC21A}"/>
              </a:ext>
            </a:extLst>
          </p:cNvPr>
          <p:cNvPicPr>
            <a:picLocks noChangeAspect="1"/>
          </p:cNvPicPr>
          <p:nvPr/>
        </p:nvPicPr>
        <p:blipFill>
          <a:blip r:embed="rId2"/>
          <a:stretch>
            <a:fillRect/>
          </a:stretch>
        </p:blipFill>
        <p:spPr>
          <a:xfrm>
            <a:off x="853008" y="1639491"/>
            <a:ext cx="3471863" cy="664369"/>
          </a:xfrm>
          <a:prstGeom prst="rect">
            <a:avLst/>
          </a:prstGeom>
        </p:spPr>
      </p:pic>
      <p:sp>
        <p:nvSpPr>
          <p:cNvPr id="17" name="CaixaDeTexto 16">
            <a:extLst>
              <a:ext uri="{FF2B5EF4-FFF2-40B4-BE49-F238E27FC236}">
                <a16:creationId xmlns:a16="http://schemas.microsoft.com/office/drawing/2014/main" id="{15724FF3-2B9C-4754-8B9D-49ACBE68B99E}"/>
              </a:ext>
            </a:extLst>
          </p:cNvPr>
          <p:cNvSpPr txBox="1"/>
          <p:nvPr/>
        </p:nvSpPr>
        <p:spPr>
          <a:xfrm>
            <a:off x="3146611" y="547573"/>
            <a:ext cx="3471863" cy="253916"/>
          </a:xfrm>
          <a:prstGeom prst="rect">
            <a:avLst/>
          </a:prstGeom>
          <a:noFill/>
        </p:spPr>
        <p:txBody>
          <a:bodyPr wrap="square" rtlCol="0">
            <a:spAutoFit/>
          </a:bodyPr>
          <a:lstStyle/>
          <a:p>
            <a:r>
              <a:rPr lang="en-US" sz="1050"/>
              <a:t>Trajectory computing equations:</a:t>
            </a:r>
          </a:p>
        </p:txBody>
      </p:sp>
      <p:sp>
        <p:nvSpPr>
          <p:cNvPr id="18" name="CaixaDeTexto 17">
            <a:extLst>
              <a:ext uri="{FF2B5EF4-FFF2-40B4-BE49-F238E27FC236}">
                <a16:creationId xmlns:a16="http://schemas.microsoft.com/office/drawing/2014/main" id="{62AA7AC4-F39B-4031-8FB2-E2CF2B467B90}"/>
              </a:ext>
            </a:extLst>
          </p:cNvPr>
          <p:cNvSpPr txBox="1"/>
          <p:nvPr/>
        </p:nvSpPr>
        <p:spPr>
          <a:xfrm>
            <a:off x="4957762" y="1305341"/>
            <a:ext cx="3471863" cy="253916"/>
          </a:xfrm>
          <a:prstGeom prst="rect">
            <a:avLst/>
          </a:prstGeom>
          <a:noFill/>
        </p:spPr>
        <p:txBody>
          <a:bodyPr wrap="square" rtlCol="0">
            <a:spAutoFit/>
          </a:bodyPr>
          <a:lstStyle/>
          <a:p>
            <a:r>
              <a:rPr lang="en-US" sz="1050"/>
              <a:t>Left Turn Movement logarithm equation</a:t>
            </a:r>
          </a:p>
        </p:txBody>
      </p:sp>
      <p:pic>
        <p:nvPicPr>
          <p:cNvPr id="8" name="Imagem 7">
            <a:extLst>
              <a:ext uri="{FF2B5EF4-FFF2-40B4-BE49-F238E27FC236}">
                <a16:creationId xmlns:a16="http://schemas.microsoft.com/office/drawing/2014/main" id="{E96D1AEE-EFCA-4D51-AC2C-2D95FCEF0896}"/>
              </a:ext>
            </a:extLst>
          </p:cNvPr>
          <p:cNvPicPr>
            <a:picLocks noChangeAspect="1"/>
          </p:cNvPicPr>
          <p:nvPr/>
        </p:nvPicPr>
        <p:blipFill>
          <a:blip r:embed="rId3"/>
          <a:stretch>
            <a:fillRect/>
          </a:stretch>
        </p:blipFill>
        <p:spPr>
          <a:xfrm>
            <a:off x="4957762" y="1688694"/>
            <a:ext cx="3100388" cy="535781"/>
          </a:xfrm>
          <a:prstGeom prst="rect">
            <a:avLst/>
          </a:prstGeom>
        </p:spPr>
      </p:pic>
    </p:spTree>
    <p:extLst>
      <p:ext uri="{BB962C8B-B14F-4D97-AF65-F5344CB8AC3E}">
        <p14:creationId xmlns:p14="http://schemas.microsoft.com/office/powerpoint/2010/main" val="1656353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a:extLst>
              <a:ext uri="{FF2B5EF4-FFF2-40B4-BE49-F238E27FC236}">
                <a16:creationId xmlns:a16="http://schemas.microsoft.com/office/drawing/2014/main" id="{15724FF3-2B9C-4754-8B9D-49ACBE68B99E}"/>
              </a:ext>
            </a:extLst>
          </p:cNvPr>
          <p:cNvSpPr txBox="1"/>
          <p:nvPr/>
        </p:nvSpPr>
        <p:spPr>
          <a:xfrm>
            <a:off x="2139553" y="119837"/>
            <a:ext cx="4725591" cy="253916"/>
          </a:xfrm>
          <a:prstGeom prst="rect">
            <a:avLst/>
          </a:prstGeom>
          <a:noFill/>
        </p:spPr>
        <p:txBody>
          <a:bodyPr wrap="square" rtlCol="0">
            <a:spAutoFit/>
          </a:bodyPr>
          <a:lstStyle/>
          <a:p>
            <a:r>
              <a:rPr lang="en-US" sz="1050"/>
              <a:t>Feature extraction – correlation table of the gathered data:</a:t>
            </a:r>
          </a:p>
        </p:txBody>
      </p:sp>
      <p:pic>
        <p:nvPicPr>
          <p:cNvPr id="3" name="Imagem 2">
            <a:extLst>
              <a:ext uri="{FF2B5EF4-FFF2-40B4-BE49-F238E27FC236}">
                <a16:creationId xmlns:a16="http://schemas.microsoft.com/office/drawing/2014/main" id="{45EB91E0-754A-4792-9FDA-7B0FEEBAA7C9}"/>
              </a:ext>
            </a:extLst>
          </p:cNvPr>
          <p:cNvPicPr>
            <a:picLocks noChangeAspect="1"/>
          </p:cNvPicPr>
          <p:nvPr/>
        </p:nvPicPr>
        <p:blipFill>
          <a:blip r:embed="rId2"/>
          <a:stretch>
            <a:fillRect/>
          </a:stretch>
        </p:blipFill>
        <p:spPr>
          <a:xfrm>
            <a:off x="2139553" y="550304"/>
            <a:ext cx="4864894" cy="4356291"/>
          </a:xfrm>
          <a:prstGeom prst="rect">
            <a:avLst/>
          </a:prstGeom>
        </p:spPr>
      </p:pic>
    </p:spTree>
    <p:extLst>
      <p:ext uri="{BB962C8B-B14F-4D97-AF65-F5344CB8AC3E}">
        <p14:creationId xmlns:p14="http://schemas.microsoft.com/office/powerpoint/2010/main" val="173646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body" idx="1"/>
          </p:nvPr>
        </p:nvSpPr>
        <p:spPr>
          <a:xfrm>
            <a:off x="4442367" y="996841"/>
            <a:ext cx="4434840" cy="3291156"/>
          </a:xfrm>
          <a:prstGeom prst="rect">
            <a:avLst/>
          </a:prstGeom>
        </p:spPr>
        <p:txBody>
          <a:bodyPr spcFirstLastPara="1" wrap="square" lIns="91425" tIns="91425" rIns="91425" bIns="91425" anchor="t" anchorCtr="0">
            <a:noAutofit/>
          </a:bodyPr>
          <a:lstStyle/>
          <a:p>
            <a:pPr marL="438150" lvl="0" indent="-285750" algn="just">
              <a:lnSpc>
                <a:spcPct val="150000"/>
              </a:lnSpc>
              <a:buFont typeface="Wingdings" panose="05000000000000000000" pitchFamily="2" charset="2"/>
              <a:buChar char="v"/>
            </a:pPr>
            <a:r>
              <a:rPr lang="en-US" sz="800" b="1" dirty="0">
                <a:latin typeface="Times New Roman" panose="02020603050405020304" pitchFamily="18" charset="0"/>
                <a:ea typeface="Open Sans"/>
                <a:cs typeface="Times New Roman" panose="02020603050405020304" pitchFamily="18" charset="0"/>
                <a:sym typeface="Open Sans"/>
              </a:rPr>
              <a:t>Using the collected frequencies from the accelerometer data, an Android application can recognize the vehicle mode (bus, scooter, or bike) or activity (walking or running) in real time. The usefulness of the methodologies employed in machine learning development is demonstrated by the outcomes acquired with a restricted data set</a:t>
            </a:r>
            <a:r>
              <a:rPr lang="en-US" sz="800" b="1" dirty="0" smtClean="0">
                <a:latin typeface="Times New Roman" panose="02020603050405020304" pitchFamily="18" charset="0"/>
                <a:ea typeface="Open Sans"/>
                <a:cs typeface="Times New Roman" panose="02020603050405020304" pitchFamily="18" charset="0"/>
                <a:sym typeface="Open Sans"/>
              </a:rPr>
              <a:t>.</a:t>
            </a:r>
          </a:p>
          <a:p>
            <a:pPr marL="152400" lvl="0" indent="0" algn="just">
              <a:lnSpc>
                <a:spcPct val="150000"/>
              </a:lnSpc>
              <a:buNone/>
            </a:pPr>
            <a:endParaRPr lang="en-US" sz="800" b="1" dirty="0" smtClean="0">
              <a:latin typeface="Times New Roman" panose="02020603050405020304" pitchFamily="18" charset="0"/>
              <a:ea typeface="Open Sans"/>
              <a:cs typeface="Times New Roman" panose="02020603050405020304" pitchFamily="18" charset="0"/>
              <a:sym typeface="Open Sans"/>
            </a:endParaRPr>
          </a:p>
          <a:p>
            <a:pPr marL="438150" lvl="0" indent="-285750" algn="just">
              <a:lnSpc>
                <a:spcPct val="150000"/>
              </a:lnSpc>
              <a:buFont typeface="Wingdings" panose="05000000000000000000" pitchFamily="2" charset="2"/>
              <a:buChar char="v"/>
            </a:pPr>
            <a:r>
              <a:rPr lang="en-US" sz="800" b="1" dirty="0">
                <a:latin typeface="Times New Roman" panose="02020603050405020304" pitchFamily="18" charset="0"/>
                <a:ea typeface="Open Sans"/>
                <a:cs typeface="Times New Roman" panose="02020603050405020304" pitchFamily="18" charset="0"/>
                <a:sym typeface="Open Sans"/>
              </a:rPr>
              <a:t>Every year, more than 1.2 million people are killed in traffic accidents throughout the world. Road traffic deaths are especially prevalent in low- and middle-income countries. In order to monitor driver and vehicle data, a variety of sensors and associated devices are pre-installed in automobiles</a:t>
            </a:r>
            <a:r>
              <a:rPr lang="en-US" sz="800" b="1" dirty="0" smtClean="0">
                <a:latin typeface="Times New Roman" panose="02020603050405020304" pitchFamily="18" charset="0"/>
                <a:ea typeface="Open Sans"/>
                <a:cs typeface="Times New Roman" panose="02020603050405020304" pitchFamily="18" charset="0"/>
                <a:sym typeface="Open Sans"/>
              </a:rPr>
              <a:t>.</a:t>
            </a:r>
          </a:p>
          <a:p>
            <a:pPr marL="152400" lvl="0" indent="0" algn="just">
              <a:lnSpc>
                <a:spcPct val="150000"/>
              </a:lnSpc>
              <a:buNone/>
            </a:pPr>
            <a:endParaRPr lang="en-US" sz="800" b="1" dirty="0" smtClean="0">
              <a:latin typeface="Times New Roman" panose="02020603050405020304" pitchFamily="18" charset="0"/>
              <a:ea typeface="Open Sans"/>
              <a:cs typeface="Times New Roman" panose="02020603050405020304" pitchFamily="18" charset="0"/>
              <a:sym typeface="Open Sans"/>
            </a:endParaRPr>
          </a:p>
          <a:p>
            <a:pPr marL="438150" lvl="0" indent="-285750" algn="just">
              <a:lnSpc>
                <a:spcPct val="150000"/>
              </a:lnSpc>
              <a:buFont typeface="Wingdings" panose="05000000000000000000" pitchFamily="2" charset="2"/>
              <a:buChar char="v"/>
            </a:pPr>
            <a:r>
              <a:rPr lang="en-US" sz="800" b="1" dirty="0">
                <a:latin typeface="Times New Roman" panose="02020603050405020304" pitchFamily="18" charset="0"/>
                <a:ea typeface="Open Sans"/>
                <a:cs typeface="Times New Roman" panose="02020603050405020304" pitchFamily="18" charset="0"/>
                <a:sym typeface="Open Sans"/>
              </a:rPr>
              <a:t>The goal of this project is to develop a solution that can collect sensor data and give real-time prediction results through a smartphone app. It requires little processing resources and energy consumption, as well as the ability to respond quickly to changes in traveler vehicle modes.</a:t>
            </a:r>
            <a:endParaRPr sz="800" dirty="0">
              <a:latin typeface="Times New Roman" panose="02020603050405020304" pitchFamily="18" charset="0"/>
              <a:ea typeface="Open Sans"/>
              <a:cs typeface="Times New Roman" panose="02020603050405020304" pitchFamily="18" charset="0"/>
              <a:sym typeface="Open Sans"/>
            </a:endParaRPr>
          </a:p>
        </p:txBody>
      </p:sp>
      <p:sp>
        <p:nvSpPr>
          <p:cNvPr id="4" name="TextBox 3">
            <a:extLst>
              <a:ext uri="{FF2B5EF4-FFF2-40B4-BE49-F238E27FC236}">
                <a16:creationId xmlns:a16="http://schemas.microsoft.com/office/drawing/2014/main" id="{DFC90BBC-01C0-48E1-A946-C37D7AE2A91C}"/>
              </a:ext>
            </a:extLst>
          </p:cNvPr>
          <p:cNvSpPr txBox="1"/>
          <p:nvPr/>
        </p:nvSpPr>
        <p:spPr>
          <a:xfrm>
            <a:off x="4973107" y="512906"/>
            <a:ext cx="631904" cy="307777"/>
          </a:xfrm>
          <a:prstGeom prst="rect">
            <a:avLst/>
          </a:prstGeom>
          <a:noFill/>
        </p:spPr>
        <p:txBody>
          <a:bodyPr wrap="none" rtlCol="0">
            <a:spAutoFit/>
          </a:bodyPr>
          <a:lstStyle/>
          <a:p>
            <a:r>
              <a:rPr lang="en-US" dirty="0" smtClean="0">
                <a:latin typeface="Algerian" panose="04020705040A02060702" pitchFamily="82" charset="0"/>
              </a:rPr>
              <a:t>Why?</a:t>
            </a:r>
            <a:endParaRPr lang="en-US" dirty="0">
              <a:latin typeface="Algerian" panose="04020705040A02060702" pitchFamily="82" charset="0"/>
            </a:endParaRPr>
          </a:p>
        </p:txBody>
      </p:sp>
      <p:sp>
        <p:nvSpPr>
          <p:cNvPr id="7" name="Rectangle 6"/>
          <p:cNvSpPr/>
          <p:nvPr/>
        </p:nvSpPr>
        <p:spPr>
          <a:xfrm>
            <a:off x="3918331" y="177599"/>
            <a:ext cx="3772186"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Applications for </a:t>
            </a:r>
            <a:r>
              <a:rPr lang="en-US" b="1" dirty="0" smtClean="0">
                <a:solidFill>
                  <a:srgbClr val="003C68"/>
                </a:solidFill>
                <a:latin typeface="Times New Roman" panose="02020603050405020304" pitchFamily="18" charset="0"/>
                <a:ea typeface="Inria Serif"/>
                <a:cs typeface="Times New Roman" panose="02020603050405020304" pitchFamily="18" charset="0"/>
                <a:sym typeface="Inria Serif"/>
              </a:rPr>
              <a:t>vehicle and Activity  </a:t>
            </a:r>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detection</a:t>
            </a:r>
            <a:endParaRPr lang="en-US" b="1" dirty="0">
              <a:solidFill>
                <a:srgbClr val="003C68"/>
              </a:solidFill>
              <a:latin typeface="Times New Roman" panose="02020603050405020304" pitchFamily="18" charset="0"/>
              <a:ea typeface="Inria Serif"/>
              <a:cs typeface="Times New Roman" panose="02020603050405020304" pitchFamily="18" charset="0"/>
              <a:sym typeface="Inria Serif"/>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11389" b="82315" l="7100" r="92000">
                        <a14:foregroundMark x1="37500" y1="30278" x2="39400" y2="26852"/>
                        <a14:foregroundMark x1="60700" y1="72963" x2="62600" y2="72315"/>
                        <a14:foregroundMark x1="46300" y1="64352" x2="43700" y2="64444"/>
                      </a14:backgroundRemoval>
                    </a14:imgEffect>
                  </a14:imgLayer>
                </a14:imgProps>
              </a:ext>
              <a:ext uri="{28A0092B-C50C-407E-A947-70E740481C1C}">
                <a14:useLocalDpi xmlns:a14="http://schemas.microsoft.com/office/drawing/2010/main" val="0"/>
              </a:ext>
            </a:extLst>
          </a:blip>
          <a:srcRect l="6320" t="10815" r="6960" b="16148"/>
          <a:stretch/>
        </p:blipFill>
        <p:spPr>
          <a:xfrm>
            <a:off x="7743987" y="34226"/>
            <a:ext cx="1058290" cy="962615"/>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1527" b="98800" l="1163" r="98953">
                        <a14:foregroundMark x1="41047" y1="83969" x2="43023" y2="85169"/>
                        <a14:foregroundMark x1="64884" y1="83315" x2="66512" y2="83315"/>
                        <a14:foregroundMark x1="31512" y1="37186" x2="32442" y2="39040"/>
                        <a14:foregroundMark x1="32442" y1="36532" x2="31163" y2="32606"/>
                        <a14:foregroundMark x1="30233" y1="25736" x2="31163" y2="18321"/>
                        <a14:foregroundMark x1="30814" y1="28790" x2="31163" y2="26718"/>
                        <a14:foregroundMark x1="51628" y1="26718" x2="51628" y2="25082"/>
                        <a14:foregroundMark x1="50930" y1="18975" x2="53605" y2="14940"/>
                        <a14:foregroundMark x1="34419" y1="17121" x2="37791" y2="10251"/>
                        <a14:foregroundMark x1="15000" y1="38386" x2="15698" y2="31298"/>
                        <a14:foregroundMark x1="15698" y1="31625" x2="5698" y2="31625"/>
                        <a14:foregroundMark x1="17907" y1="46456" x2="21977" y2="49836"/>
                        <a14:foregroundMark x1="35116" y1="9924" x2="24186" y2="6543"/>
                        <a14:foregroundMark x1="59535" y1="47437" x2="60581" y2="41876"/>
                        <a14:foregroundMark x1="61860" y1="36859" x2="67093" y2="28790"/>
                        <a14:foregroundMark x1="68140" y1="29444" x2="73721" y2="27917"/>
                        <a14:foregroundMark x1="75116" y1="26718" x2="76395" y2="20829"/>
                        <a14:foregroundMark x1="75349" y1="19193" x2="69767" y2="15267"/>
                        <a14:foregroundMark x1="54884" y1="15812" x2="56628" y2="11778"/>
                        <a14:foregroundMark x1="77674" y1="36532" x2="79651" y2="33479"/>
                        <a14:foregroundMark x1="82326" y1="29444" x2="85000" y2="25409"/>
                        <a14:foregroundMark x1="85349" y1="26063" x2="90581" y2="24537"/>
                        <a14:foregroundMark x1="89535" y1="26063" x2="94535" y2="22683"/>
                        <a14:foregroundMark x1="68488" y1="82116" x2="67791" y2="83315"/>
                        <a14:foregroundMark x1="64535" y1="83642" x2="61512" y2="80480"/>
                        <a14:foregroundMark x1="44651" y1="85169" x2="46628" y2="83315"/>
                      </a14:backgroundRemoval>
                    </a14:imgEffect>
                  </a14:imgLayer>
                </a14:imgProps>
              </a:ext>
              <a:ext uri="{28A0092B-C50C-407E-A947-70E740481C1C}">
                <a14:useLocalDpi xmlns:a14="http://schemas.microsoft.com/office/drawing/2010/main" val="0"/>
              </a:ext>
            </a:extLst>
          </a:blip>
          <a:stretch>
            <a:fillRect/>
          </a:stretch>
        </p:blipFill>
        <p:spPr>
          <a:xfrm>
            <a:off x="7058395" y="3733123"/>
            <a:ext cx="1371184" cy="1462064"/>
          </a:xfrm>
          <a:prstGeom prst="rect">
            <a:avLst/>
          </a:prstGeom>
        </p:spPr>
      </p:pic>
      <p:pic>
        <p:nvPicPr>
          <p:cNvPr id="9" name="Picture 2" descr="Sinjimoru Sinji Coche Kit Android Teléfono Inteligente,/Soporte de Coche  para Coche &amp; Cable | eBay">
            <a:extLst>
              <a:ext uri="{FF2B5EF4-FFF2-40B4-BE49-F238E27FC236}">
                <a16:creationId xmlns:a16="http://schemas.microsoft.com/office/drawing/2014/main" id="{3247C5BD-5024-444D-B04D-C4626934B6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178" y="605774"/>
            <a:ext cx="2543704" cy="1691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8441" y="2472578"/>
            <a:ext cx="2486298" cy="1617733"/>
          </a:xfrm>
          <a:prstGeom prst="rect">
            <a:avLst/>
          </a:prstGeom>
          <a:ln>
            <a:noFill/>
          </a:ln>
          <a:effectLst>
            <a:softEdge rad="112500"/>
          </a:effectLst>
        </p:spPr>
      </p:pic>
    </p:spTree>
    <p:extLst>
      <p:ext uri="{BB962C8B-B14F-4D97-AF65-F5344CB8AC3E}">
        <p14:creationId xmlns:p14="http://schemas.microsoft.com/office/powerpoint/2010/main" val="8202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grpSp>
        <p:nvGrpSpPr>
          <p:cNvPr id="3" name="Group 2"/>
          <p:cNvGrpSpPr/>
          <p:nvPr/>
        </p:nvGrpSpPr>
        <p:grpSpPr>
          <a:xfrm>
            <a:off x="80991" y="632116"/>
            <a:ext cx="3668049" cy="517563"/>
            <a:chOff x="147900" y="656427"/>
            <a:chExt cx="5820390" cy="894546"/>
          </a:xfrm>
        </p:grpSpPr>
        <p:sp>
          <p:nvSpPr>
            <p:cNvPr id="5" name="Shape">
              <a:extLst>
                <a:ext uri="{FF2B5EF4-FFF2-40B4-BE49-F238E27FC236}">
                  <a16:creationId xmlns:a16="http://schemas.microsoft.com/office/drawing/2014/main" id="{C6C561AE-72CA-490C-AA9D-FA053C08F0D5}"/>
                </a:ext>
              </a:extLst>
            </p:cNvPr>
            <p:cNvSpPr/>
            <p:nvPr/>
          </p:nvSpPr>
          <p:spPr>
            <a:xfrm>
              <a:off x="2176654" y="1041769"/>
              <a:ext cx="3791636" cy="112604"/>
            </a:xfrm>
            <a:custGeom>
              <a:avLst/>
              <a:gdLst/>
              <a:ahLst/>
              <a:cxnLst>
                <a:cxn ang="0">
                  <a:pos x="wd2" y="hd2"/>
                </a:cxn>
                <a:cxn ang="5400000">
                  <a:pos x="wd2" y="hd2"/>
                </a:cxn>
                <a:cxn ang="10800000">
                  <a:pos x="wd2" y="hd2"/>
                </a:cxn>
                <a:cxn ang="16200000">
                  <a:pos x="wd2" y="hd2"/>
                </a:cxn>
              </a:cxnLst>
              <a:rect l="0" t="0" r="r" b="b"/>
              <a:pathLst>
                <a:path w="21600" h="21600" extrusionOk="0">
                  <a:moveTo>
                    <a:pt x="21400" y="21600"/>
                  </a:moveTo>
                  <a:lnTo>
                    <a:pt x="0" y="21600"/>
                  </a:lnTo>
                  <a:lnTo>
                    <a:pt x="0" y="0"/>
                  </a:lnTo>
                  <a:lnTo>
                    <a:pt x="21600" y="0"/>
                  </a:lnTo>
                  <a:close/>
                </a:path>
              </a:pathLst>
            </a:custGeom>
            <a:solidFill>
              <a:srgbClr val="4CC1EF">
                <a:lumMod val="60000"/>
                <a:lumOff val="4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1600" b="0" i="0" u="none" strike="noStrike" kern="0" cap="none" spc="0" normalizeH="0" baseline="0" noProof="0">
                <a:ln>
                  <a:noFill/>
                </a:ln>
                <a:solidFill>
                  <a:srgbClr val="FFFFFF"/>
                </a:solidFill>
                <a:effectLst/>
                <a:uLnTx/>
                <a:uFillTx/>
              </a:endParaRPr>
            </a:p>
          </p:txBody>
        </p:sp>
        <p:sp>
          <p:nvSpPr>
            <p:cNvPr id="6" name="Shape">
              <a:extLst>
                <a:ext uri="{FF2B5EF4-FFF2-40B4-BE49-F238E27FC236}">
                  <a16:creationId xmlns:a16="http://schemas.microsoft.com/office/drawing/2014/main" id="{DC0268DE-083E-431B-975E-67AACC8B77A5}"/>
                </a:ext>
              </a:extLst>
            </p:cNvPr>
            <p:cNvSpPr/>
            <p:nvPr/>
          </p:nvSpPr>
          <p:spPr>
            <a:xfrm>
              <a:off x="2237430" y="1029862"/>
              <a:ext cx="351139" cy="136418"/>
            </a:xfrm>
            <a:custGeom>
              <a:avLst/>
              <a:gdLst/>
              <a:ahLst/>
              <a:cxnLst>
                <a:cxn ang="0">
                  <a:pos x="wd2" y="hd2"/>
                </a:cxn>
                <a:cxn ang="5400000">
                  <a:pos x="wd2" y="hd2"/>
                </a:cxn>
                <a:cxn ang="10800000">
                  <a:pos x="wd2" y="hd2"/>
                </a:cxn>
                <a:cxn ang="16200000">
                  <a:pos x="wd2" y="hd2"/>
                </a:cxn>
              </a:cxnLst>
              <a:rect l="0" t="0" r="r" b="b"/>
              <a:pathLst>
                <a:path w="21600" h="21600" extrusionOk="0">
                  <a:moveTo>
                    <a:pt x="17715" y="21600"/>
                  </a:moveTo>
                  <a:lnTo>
                    <a:pt x="0" y="21600"/>
                  </a:lnTo>
                  <a:lnTo>
                    <a:pt x="0" y="0"/>
                  </a:lnTo>
                  <a:lnTo>
                    <a:pt x="21600" y="0"/>
                  </a:lnTo>
                  <a:close/>
                </a:path>
              </a:pathLst>
            </a:custGeom>
            <a:solidFill>
              <a:srgbClr val="4CC1EF">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7" name="Shape">
              <a:extLst>
                <a:ext uri="{FF2B5EF4-FFF2-40B4-BE49-F238E27FC236}">
                  <a16:creationId xmlns:a16="http://schemas.microsoft.com/office/drawing/2014/main" id="{CAAF8C79-189C-444B-B2A8-FC1FAB47C199}"/>
                </a:ext>
              </a:extLst>
            </p:cNvPr>
            <p:cNvSpPr/>
            <p:nvPr/>
          </p:nvSpPr>
          <p:spPr>
            <a:xfrm>
              <a:off x="147900" y="699175"/>
              <a:ext cx="1520877" cy="80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4CC1EF"/>
                </a:gs>
                <a:gs pos="20000">
                  <a:srgbClr val="4CC1EF"/>
                </a:gs>
                <a:gs pos="62000">
                  <a:srgbClr val="4CC1EF">
                    <a:lumMod val="60000"/>
                    <a:lumOff val="40000"/>
                  </a:srgbClr>
                </a:gs>
                <a:gs pos="80000">
                  <a:srgbClr val="4CC1EF"/>
                </a:gs>
                <a:gs pos="94000">
                  <a:srgbClr val="4CC1EF">
                    <a:lumMod val="75000"/>
                  </a:srgbClr>
                </a:gs>
              </a:gsLst>
              <a:lin ang="16200000" scaled="1"/>
              <a:tileRect/>
            </a:gradFill>
            <a:ln w="12700">
              <a:miter lim="400000"/>
            </a:ln>
          </p:spPr>
          <p:txBody>
            <a:bodyPr lIns="38100" tIns="38100" rIns="38100" bIns="38100" anchor="ctr"/>
            <a:lstStyle/>
            <a:p>
              <a:pPr lvl="0">
                <a:buClrTx/>
                <a:defRPr/>
              </a:pPr>
              <a:r>
                <a:rPr lang="en-US" sz="1200" b="1" dirty="0">
                  <a:latin typeface="Times New Roman" panose="02020603050405020304" pitchFamily="18" charset="0"/>
                  <a:cs typeface="Times New Roman" panose="02020603050405020304" pitchFamily="18" charset="0"/>
                </a:rPr>
                <a:t>    Challenges</a:t>
              </a:r>
              <a:endParaRPr kumimoji="0" sz="1200" b="0" i="0" u="none" strike="noStrike" kern="0" cap="none" spc="0" normalizeH="0" baseline="0" noProof="0" dirty="0">
                <a:ln>
                  <a:noFill/>
                </a:ln>
                <a:solidFill>
                  <a:srgbClr val="FFFFFF"/>
                </a:solidFill>
                <a:effectLst/>
                <a:uLnTx/>
                <a:uFillTx/>
              </a:endParaRPr>
            </a:p>
          </p:txBody>
        </p:sp>
        <p:sp>
          <p:nvSpPr>
            <p:cNvPr id="8" name="Shape">
              <a:extLst>
                <a:ext uri="{FF2B5EF4-FFF2-40B4-BE49-F238E27FC236}">
                  <a16:creationId xmlns:a16="http://schemas.microsoft.com/office/drawing/2014/main" id="{1FD178D5-0A6C-41A4-B5F6-AB34E1C36605}"/>
                </a:ext>
              </a:extLst>
            </p:cNvPr>
            <p:cNvSpPr/>
            <p:nvPr/>
          </p:nvSpPr>
          <p:spPr>
            <a:xfrm>
              <a:off x="1669035" y="656427"/>
              <a:ext cx="568395" cy="894546"/>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653"/>
                    <a:pt x="13527" y="6797"/>
                  </a:cubicBezTo>
                  <a:close/>
                </a:path>
              </a:pathLst>
            </a:custGeom>
            <a:solidFill>
              <a:schemeClr val="tx1">
                <a:lumMod val="75000"/>
                <a:lumOff val="25000"/>
              </a:schemeClr>
            </a:solidFill>
            <a:ln w="12700">
              <a:miter lim="400000"/>
            </a:ln>
          </p:spPr>
          <p:txBody>
            <a:bodyPr lIns="38100" tIns="38100" rIns="38100" bIns="38100" anchor="ctr"/>
            <a:lstStyle/>
            <a:p>
              <a:pPr>
                <a:defRPr sz="3000">
                  <a:solidFill>
                    <a:srgbClr val="FFFFFF"/>
                  </a:solidFill>
                </a:defRPr>
              </a:pPr>
              <a:endParaRPr sz="1600"/>
            </a:p>
          </p:txBody>
        </p:sp>
        <p:sp>
          <p:nvSpPr>
            <p:cNvPr id="9" name="Shape">
              <a:extLst>
                <a:ext uri="{FF2B5EF4-FFF2-40B4-BE49-F238E27FC236}">
                  <a16:creationId xmlns:a16="http://schemas.microsoft.com/office/drawing/2014/main" id="{7BF160DB-83C4-46BE-A6A3-0145516C2477}"/>
                </a:ext>
              </a:extLst>
            </p:cNvPr>
            <p:cNvSpPr/>
            <p:nvPr/>
          </p:nvSpPr>
          <p:spPr>
            <a:xfrm>
              <a:off x="1684326" y="771701"/>
              <a:ext cx="537811" cy="382398"/>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chemeClr val="bg1">
                <a:alpha val="40000"/>
              </a:schemeClr>
            </a:solidFill>
            <a:ln w="12700">
              <a:miter lim="400000"/>
            </a:ln>
          </p:spPr>
          <p:txBody>
            <a:bodyPr lIns="38100" tIns="38100" rIns="38100" bIns="38100" anchor="ctr"/>
            <a:lstStyle/>
            <a:p>
              <a:pPr>
                <a:defRPr sz="3000">
                  <a:solidFill>
                    <a:srgbClr val="FFFFFF"/>
                  </a:solidFill>
                </a:defRPr>
              </a:pPr>
              <a:endParaRPr/>
            </a:p>
          </p:txBody>
        </p:sp>
      </p:grpSp>
      <p:sp>
        <p:nvSpPr>
          <p:cNvPr id="10" name="TextBox 9">
            <a:extLst>
              <a:ext uri="{FF2B5EF4-FFF2-40B4-BE49-F238E27FC236}">
                <a16:creationId xmlns:a16="http://schemas.microsoft.com/office/drawing/2014/main" id="{30497B72-84EA-4DD4-AA46-A9AAC109E8E9}"/>
              </a:ext>
            </a:extLst>
          </p:cNvPr>
          <p:cNvSpPr txBox="1"/>
          <p:nvPr/>
        </p:nvSpPr>
        <p:spPr>
          <a:xfrm>
            <a:off x="1208404" y="1004193"/>
            <a:ext cx="4063168" cy="769441"/>
          </a:xfrm>
          <a:prstGeom prst="rect">
            <a:avLst/>
          </a:prstGeom>
          <a:noFill/>
        </p:spPr>
        <p:txBody>
          <a:bodyPr wrap="square" lIns="0" rIns="0" rtlCol="0" anchor="t">
            <a:spAutoFit/>
          </a:bodyPr>
          <a:lstStyle/>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Calculating </a:t>
            </a:r>
            <a:r>
              <a:rPr lang="en-US" sz="1100" b="1" dirty="0" smtClean="0">
                <a:solidFill>
                  <a:schemeClr val="dk1"/>
                </a:solidFill>
                <a:latin typeface="Times New Roman" panose="02020603050405020304" pitchFamily="18" charset="0"/>
                <a:ea typeface="Open Sans"/>
                <a:cs typeface="Times New Roman" panose="02020603050405020304" pitchFamily="18" charset="0"/>
                <a:sym typeface="Nunito"/>
              </a:rPr>
              <a:t>Activity and vehicle  </a:t>
            </a: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movements in real time with a reliable system.</a:t>
            </a:r>
          </a:p>
          <a:p>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a:p>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p:txBody>
      </p:sp>
      <p:sp>
        <p:nvSpPr>
          <p:cNvPr id="16" name="TextBox 15">
            <a:extLst>
              <a:ext uri="{FF2B5EF4-FFF2-40B4-BE49-F238E27FC236}">
                <a16:creationId xmlns:a16="http://schemas.microsoft.com/office/drawing/2014/main" id="{30497B72-84EA-4DD4-AA46-A9AAC109E8E9}"/>
              </a:ext>
            </a:extLst>
          </p:cNvPr>
          <p:cNvSpPr txBox="1"/>
          <p:nvPr/>
        </p:nvSpPr>
        <p:spPr>
          <a:xfrm>
            <a:off x="3665854" y="2067998"/>
            <a:ext cx="4063168" cy="769441"/>
          </a:xfrm>
          <a:prstGeom prst="rect">
            <a:avLst/>
          </a:prstGeom>
          <a:noFill/>
        </p:spPr>
        <p:txBody>
          <a:bodyPr wrap="square" lIns="0" rIns="0" rtlCol="0" anchor="t">
            <a:spAutoFit/>
          </a:bodyPr>
          <a:lstStyle/>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Replace on-board units with a Smartphone based application.</a:t>
            </a:r>
          </a:p>
          <a:p>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The Smartphones can be used as an integrated platform in the fields of heterogeneous information sources and deep learning</a:t>
            </a:r>
          </a:p>
        </p:txBody>
      </p:sp>
      <p:grpSp>
        <p:nvGrpSpPr>
          <p:cNvPr id="17" name="Group 16"/>
          <p:cNvGrpSpPr/>
          <p:nvPr/>
        </p:nvGrpSpPr>
        <p:grpSpPr>
          <a:xfrm>
            <a:off x="2562972" y="1608738"/>
            <a:ext cx="4121427" cy="453636"/>
            <a:chOff x="663293" y="2059474"/>
            <a:chExt cx="5869908" cy="894546"/>
          </a:xfrm>
        </p:grpSpPr>
        <p:sp>
          <p:nvSpPr>
            <p:cNvPr id="12" name="Shape">
              <a:extLst>
                <a:ext uri="{FF2B5EF4-FFF2-40B4-BE49-F238E27FC236}">
                  <a16:creationId xmlns:a16="http://schemas.microsoft.com/office/drawing/2014/main" id="{C6C561AE-72CA-490C-AA9D-FA053C08F0D5}"/>
                </a:ext>
              </a:extLst>
            </p:cNvPr>
            <p:cNvSpPr/>
            <p:nvPr/>
          </p:nvSpPr>
          <p:spPr>
            <a:xfrm>
              <a:off x="2741565" y="2430422"/>
              <a:ext cx="3791636" cy="112604"/>
            </a:xfrm>
            <a:custGeom>
              <a:avLst/>
              <a:gdLst/>
              <a:ahLst/>
              <a:cxnLst>
                <a:cxn ang="0">
                  <a:pos x="wd2" y="hd2"/>
                </a:cxn>
                <a:cxn ang="5400000">
                  <a:pos x="wd2" y="hd2"/>
                </a:cxn>
                <a:cxn ang="10800000">
                  <a:pos x="wd2" y="hd2"/>
                </a:cxn>
                <a:cxn ang="16200000">
                  <a:pos x="wd2" y="hd2"/>
                </a:cxn>
              </a:cxnLst>
              <a:rect l="0" t="0" r="r" b="b"/>
              <a:pathLst>
                <a:path w="21600" h="21600" extrusionOk="0">
                  <a:moveTo>
                    <a:pt x="21400" y="21600"/>
                  </a:moveTo>
                  <a:lnTo>
                    <a:pt x="0" y="21600"/>
                  </a:lnTo>
                  <a:lnTo>
                    <a:pt x="0" y="0"/>
                  </a:lnTo>
                  <a:lnTo>
                    <a:pt x="21600" y="0"/>
                  </a:lnTo>
                  <a:close/>
                </a:path>
              </a:pathLst>
            </a:custGeom>
            <a:solidFill>
              <a:srgbClr val="4CC1EF">
                <a:lumMod val="60000"/>
                <a:lumOff val="4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1600" b="0" i="0" u="none" strike="noStrike" kern="0" cap="none" spc="0" normalizeH="0" baseline="0" noProof="0">
                <a:ln>
                  <a:noFill/>
                </a:ln>
                <a:solidFill>
                  <a:srgbClr val="FFFFFF"/>
                </a:solidFill>
                <a:effectLst/>
                <a:uLnTx/>
                <a:uFillTx/>
              </a:endParaRPr>
            </a:p>
          </p:txBody>
        </p:sp>
        <p:sp>
          <p:nvSpPr>
            <p:cNvPr id="13" name="Shape">
              <a:extLst>
                <a:ext uri="{FF2B5EF4-FFF2-40B4-BE49-F238E27FC236}">
                  <a16:creationId xmlns:a16="http://schemas.microsoft.com/office/drawing/2014/main" id="{DC0268DE-083E-431B-975E-67AACC8B77A5}"/>
                </a:ext>
              </a:extLst>
            </p:cNvPr>
            <p:cNvSpPr/>
            <p:nvPr/>
          </p:nvSpPr>
          <p:spPr>
            <a:xfrm>
              <a:off x="2782101" y="2432741"/>
              <a:ext cx="351139" cy="136418"/>
            </a:xfrm>
            <a:custGeom>
              <a:avLst/>
              <a:gdLst/>
              <a:ahLst/>
              <a:cxnLst>
                <a:cxn ang="0">
                  <a:pos x="wd2" y="hd2"/>
                </a:cxn>
                <a:cxn ang="5400000">
                  <a:pos x="wd2" y="hd2"/>
                </a:cxn>
                <a:cxn ang="10800000">
                  <a:pos x="wd2" y="hd2"/>
                </a:cxn>
                <a:cxn ang="16200000">
                  <a:pos x="wd2" y="hd2"/>
                </a:cxn>
              </a:cxnLst>
              <a:rect l="0" t="0" r="r" b="b"/>
              <a:pathLst>
                <a:path w="21600" h="21600" extrusionOk="0">
                  <a:moveTo>
                    <a:pt x="17715" y="21600"/>
                  </a:moveTo>
                  <a:lnTo>
                    <a:pt x="0" y="21600"/>
                  </a:lnTo>
                  <a:lnTo>
                    <a:pt x="0" y="0"/>
                  </a:lnTo>
                  <a:lnTo>
                    <a:pt x="21600" y="0"/>
                  </a:lnTo>
                  <a:close/>
                </a:path>
              </a:pathLst>
            </a:custGeom>
            <a:solidFill>
              <a:srgbClr val="4CC1EF">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4" name="Shape">
              <a:extLst>
                <a:ext uri="{FF2B5EF4-FFF2-40B4-BE49-F238E27FC236}">
                  <a16:creationId xmlns:a16="http://schemas.microsoft.com/office/drawing/2014/main" id="{CAAF8C79-189C-444B-B2A8-FC1FAB47C199}"/>
                </a:ext>
              </a:extLst>
            </p:cNvPr>
            <p:cNvSpPr/>
            <p:nvPr/>
          </p:nvSpPr>
          <p:spPr>
            <a:xfrm>
              <a:off x="663293" y="2096425"/>
              <a:ext cx="1574137" cy="80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4CC1EF"/>
                </a:gs>
                <a:gs pos="20000">
                  <a:srgbClr val="4CC1EF"/>
                </a:gs>
                <a:gs pos="62000">
                  <a:srgbClr val="4CC1EF">
                    <a:lumMod val="60000"/>
                    <a:lumOff val="40000"/>
                  </a:srgbClr>
                </a:gs>
                <a:gs pos="80000">
                  <a:srgbClr val="4CC1EF"/>
                </a:gs>
                <a:gs pos="94000">
                  <a:srgbClr val="4CC1EF">
                    <a:lumMod val="75000"/>
                  </a:srgbClr>
                </a:gs>
              </a:gsLst>
              <a:lin ang="16200000" scaled="1"/>
              <a:tileRect/>
            </a:gradFill>
            <a:ln w="12700">
              <a:miter lim="400000"/>
            </a:ln>
          </p:spPr>
          <p:txBody>
            <a:bodyPr lIns="38100" tIns="38100" rIns="38100" bIns="38100" anchor="ctr"/>
            <a:lstStyle/>
            <a:p>
              <a:pPr lvl="0">
                <a:buClrTx/>
                <a:defRPr/>
              </a:pPr>
              <a:r>
                <a:rPr lang="en-US" sz="1100" b="1" dirty="0">
                  <a:latin typeface="Times New Roman" panose="02020603050405020304" pitchFamily="18" charset="0"/>
                  <a:cs typeface="Times New Roman" panose="02020603050405020304" pitchFamily="18" charset="0"/>
                </a:rPr>
                <a:t>    </a:t>
              </a:r>
            </a:p>
            <a:p>
              <a:pPr lvl="0">
                <a:buClrTx/>
                <a:defRPr/>
              </a:pPr>
              <a:r>
                <a:rPr lang="en-US" sz="1100" b="1" dirty="0">
                  <a:latin typeface="Times New Roman" panose="02020603050405020304" pitchFamily="18" charset="0"/>
                  <a:cs typeface="Times New Roman" panose="02020603050405020304" pitchFamily="18" charset="0"/>
                </a:rPr>
                <a:t>Proposed System</a:t>
              </a:r>
            </a:p>
            <a:p>
              <a:pPr lvl="0">
                <a:buClrTx/>
                <a:defRPr/>
              </a:pPr>
              <a:endParaRPr kumimoji="0" sz="1200" b="0" i="0" u="none" strike="noStrike" kern="0" cap="none" spc="0" normalizeH="0" baseline="0" noProof="0" dirty="0">
                <a:ln>
                  <a:noFill/>
                </a:ln>
                <a:solidFill>
                  <a:srgbClr val="FFFFFF"/>
                </a:solidFill>
                <a:effectLst/>
                <a:uLnTx/>
                <a:uFillTx/>
              </a:endParaRPr>
            </a:p>
          </p:txBody>
        </p:sp>
        <p:sp>
          <p:nvSpPr>
            <p:cNvPr id="15" name="Shape">
              <a:extLst>
                <a:ext uri="{FF2B5EF4-FFF2-40B4-BE49-F238E27FC236}">
                  <a16:creationId xmlns:a16="http://schemas.microsoft.com/office/drawing/2014/main" id="{1FD178D5-0A6C-41A4-B5F6-AB34E1C36605}"/>
                </a:ext>
              </a:extLst>
            </p:cNvPr>
            <p:cNvSpPr/>
            <p:nvPr/>
          </p:nvSpPr>
          <p:spPr>
            <a:xfrm>
              <a:off x="2237430" y="2059474"/>
              <a:ext cx="568395" cy="894546"/>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653"/>
                    <a:pt x="13527" y="6797"/>
                  </a:cubicBezTo>
                  <a:close/>
                </a:path>
              </a:pathLst>
            </a:custGeom>
            <a:solidFill>
              <a:schemeClr val="tx1">
                <a:lumMod val="75000"/>
                <a:lumOff val="25000"/>
              </a:schemeClr>
            </a:solidFill>
            <a:ln w="12700">
              <a:miter lim="400000"/>
            </a:ln>
          </p:spPr>
          <p:txBody>
            <a:bodyPr lIns="38100" tIns="38100" rIns="38100" bIns="38100" anchor="ctr"/>
            <a:lstStyle/>
            <a:p>
              <a:pPr>
                <a:defRPr sz="3000">
                  <a:solidFill>
                    <a:srgbClr val="FFFFFF"/>
                  </a:solidFill>
                </a:defRPr>
              </a:pPr>
              <a:endParaRPr sz="1600"/>
            </a:p>
          </p:txBody>
        </p:sp>
        <p:sp>
          <p:nvSpPr>
            <p:cNvPr id="18" name="Shape">
              <a:extLst>
                <a:ext uri="{FF2B5EF4-FFF2-40B4-BE49-F238E27FC236}">
                  <a16:creationId xmlns:a16="http://schemas.microsoft.com/office/drawing/2014/main" id="{7BF160DB-83C4-46BE-A6A3-0145516C2477}"/>
                </a:ext>
              </a:extLst>
            </p:cNvPr>
            <p:cNvSpPr/>
            <p:nvPr/>
          </p:nvSpPr>
          <p:spPr>
            <a:xfrm>
              <a:off x="2262316" y="2160628"/>
              <a:ext cx="537811" cy="382398"/>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chemeClr val="bg1">
                <a:alpha val="40000"/>
              </a:schemeClr>
            </a:solidFill>
            <a:ln w="12700">
              <a:miter lim="400000"/>
            </a:ln>
          </p:spPr>
          <p:txBody>
            <a:bodyPr lIns="38100" tIns="38100" rIns="38100" bIns="38100" anchor="ctr"/>
            <a:lstStyle/>
            <a:p>
              <a:pPr>
                <a:defRPr sz="3000">
                  <a:solidFill>
                    <a:srgbClr val="FFFFFF"/>
                  </a:solidFill>
                </a:defRPr>
              </a:pPr>
              <a:endParaRPr/>
            </a:p>
          </p:txBody>
        </p:sp>
      </p:grpSp>
      <p:sp>
        <p:nvSpPr>
          <p:cNvPr id="24" name="Rectangle 23"/>
          <p:cNvSpPr/>
          <p:nvPr/>
        </p:nvSpPr>
        <p:spPr>
          <a:xfrm>
            <a:off x="2363851" y="121382"/>
            <a:ext cx="3772186" cy="307777"/>
          </a:xfrm>
          <a:prstGeom prst="rect">
            <a:avLst/>
          </a:prstGeom>
        </p:spPr>
        <p:txBody>
          <a:bodyPr wrap="none">
            <a:spAutoFit/>
          </a:bodyPr>
          <a:lstStyle/>
          <a:p>
            <a:pPr lvl="0"/>
            <a:r>
              <a:rPr lang="en-US" b="1" dirty="0" smtClean="0">
                <a:solidFill>
                  <a:srgbClr val="003C68"/>
                </a:solidFill>
                <a:latin typeface="Times New Roman" panose="02020603050405020304" pitchFamily="18" charset="0"/>
                <a:ea typeface="Inria Serif"/>
                <a:cs typeface="Times New Roman" panose="02020603050405020304" pitchFamily="18" charset="0"/>
                <a:sym typeface="Inria Serif"/>
              </a:rPr>
              <a:t>Application </a:t>
            </a:r>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for vehicle and Activity  detection</a:t>
            </a:r>
            <a:endParaRPr lang="en-US" b="1" dirty="0">
              <a:solidFill>
                <a:srgbClr val="003C68"/>
              </a:solidFill>
              <a:latin typeface="Times New Roman" panose="02020603050405020304" pitchFamily="18" charset="0"/>
              <a:ea typeface="Inria Serif"/>
              <a:cs typeface="Times New Roman" panose="02020603050405020304" pitchFamily="18" charset="0"/>
              <a:sym typeface="Inria Serif"/>
            </a:endParaRPr>
          </a:p>
        </p:txBody>
      </p:sp>
      <p:grpSp>
        <p:nvGrpSpPr>
          <p:cNvPr id="22" name="Group 21"/>
          <p:cNvGrpSpPr/>
          <p:nvPr/>
        </p:nvGrpSpPr>
        <p:grpSpPr>
          <a:xfrm>
            <a:off x="105522" y="2890231"/>
            <a:ext cx="4121427" cy="453636"/>
            <a:chOff x="663293" y="2059474"/>
            <a:chExt cx="5869908" cy="894546"/>
          </a:xfrm>
        </p:grpSpPr>
        <p:sp>
          <p:nvSpPr>
            <p:cNvPr id="25" name="Shape">
              <a:extLst>
                <a:ext uri="{FF2B5EF4-FFF2-40B4-BE49-F238E27FC236}">
                  <a16:creationId xmlns:a16="http://schemas.microsoft.com/office/drawing/2014/main" id="{C6C561AE-72CA-490C-AA9D-FA053C08F0D5}"/>
                </a:ext>
              </a:extLst>
            </p:cNvPr>
            <p:cNvSpPr/>
            <p:nvPr/>
          </p:nvSpPr>
          <p:spPr>
            <a:xfrm>
              <a:off x="2741565" y="2430422"/>
              <a:ext cx="3791636" cy="112604"/>
            </a:xfrm>
            <a:custGeom>
              <a:avLst/>
              <a:gdLst/>
              <a:ahLst/>
              <a:cxnLst>
                <a:cxn ang="0">
                  <a:pos x="wd2" y="hd2"/>
                </a:cxn>
                <a:cxn ang="5400000">
                  <a:pos x="wd2" y="hd2"/>
                </a:cxn>
                <a:cxn ang="10800000">
                  <a:pos x="wd2" y="hd2"/>
                </a:cxn>
                <a:cxn ang="16200000">
                  <a:pos x="wd2" y="hd2"/>
                </a:cxn>
              </a:cxnLst>
              <a:rect l="0" t="0" r="r" b="b"/>
              <a:pathLst>
                <a:path w="21600" h="21600" extrusionOk="0">
                  <a:moveTo>
                    <a:pt x="21400" y="21600"/>
                  </a:moveTo>
                  <a:lnTo>
                    <a:pt x="0" y="21600"/>
                  </a:lnTo>
                  <a:lnTo>
                    <a:pt x="0" y="0"/>
                  </a:lnTo>
                  <a:lnTo>
                    <a:pt x="21600" y="0"/>
                  </a:lnTo>
                  <a:close/>
                </a:path>
              </a:pathLst>
            </a:custGeom>
            <a:solidFill>
              <a:srgbClr val="4CC1EF">
                <a:lumMod val="60000"/>
                <a:lumOff val="4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1600" b="0" i="0" u="none" strike="noStrike" kern="0" cap="none" spc="0" normalizeH="0" baseline="0" noProof="0">
                <a:ln>
                  <a:noFill/>
                </a:ln>
                <a:solidFill>
                  <a:srgbClr val="FFFFFF"/>
                </a:solidFill>
                <a:effectLst/>
                <a:uLnTx/>
                <a:uFillTx/>
              </a:endParaRPr>
            </a:p>
          </p:txBody>
        </p:sp>
        <p:sp>
          <p:nvSpPr>
            <p:cNvPr id="26" name="Shape">
              <a:extLst>
                <a:ext uri="{FF2B5EF4-FFF2-40B4-BE49-F238E27FC236}">
                  <a16:creationId xmlns:a16="http://schemas.microsoft.com/office/drawing/2014/main" id="{DC0268DE-083E-431B-975E-67AACC8B77A5}"/>
                </a:ext>
              </a:extLst>
            </p:cNvPr>
            <p:cNvSpPr/>
            <p:nvPr/>
          </p:nvSpPr>
          <p:spPr>
            <a:xfrm>
              <a:off x="2782101" y="2432741"/>
              <a:ext cx="351139" cy="136418"/>
            </a:xfrm>
            <a:custGeom>
              <a:avLst/>
              <a:gdLst/>
              <a:ahLst/>
              <a:cxnLst>
                <a:cxn ang="0">
                  <a:pos x="wd2" y="hd2"/>
                </a:cxn>
                <a:cxn ang="5400000">
                  <a:pos x="wd2" y="hd2"/>
                </a:cxn>
                <a:cxn ang="10800000">
                  <a:pos x="wd2" y="hd2"/>
                </a:cxn>
                <a:cxn ang="16200000">
                  <a:pos x="wd2" y="hd2"/>
                </a:cxn>
              </a:cxnLst>
              <a:rect l="0" t="0" r="r" b="b"/>
              <a:pathLst>
                <a:path w="21600" h="21600" extrusionOk="0">
                  <a:moveTo>
                    <a:pt x="17715" y="21600"/>
                  </a:moveTo>
                  <a:lnTo>
                    <a:pt x="0" y="21600"/>
                  </a:lnTo>
                  <a:lnTo>
                    <a:pt x="0" y="0"/>
                  </a:lnTo>
                  <a:lnTo>
                    <a:pt x="21600" y="0"/>
                  </a:lnTo>
                  <a:close/>
                </a:path>
              </a:pathLst>
            </a:custGeom>
            <a:solidFill>
              <a:srgbClr val="4CC1EF">
                <a:lumMod val="75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27" name="Shape">
              <a:extLst>
                <a:ext uri="{FF2B5EF4-FFF2-40B4-BE49-F238E27FC236}">
                  <a16:creationId xmlns:a16="http://schemas.microsoft.com/office/drawing/2014/main" id="{CAAF8C79-189C-444B-B2A8-FC1FAB47C199}"/>
                </a:ext>
              </a:extLst>
            </p:cNvPr>
            <p:cNvSpPr/>
            <p:nvPr/>
          </p:nvSpPr>
          <p:spPr>
            <a:xfrm>
              <a:off x="663293" y="2096425"/>
              <a:ext cx="1574137" cy="80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59" y="19596"/>
                  </a:lnTo>
                  <a:cubicBezTo>
                    <a:pt x="599" y="19540"/>
                    <a:pt x="0" y="17759"/>
                    <a:pt x="0" y="15643"/>
                  </a:cubicBezTo>
                  <a:lnTo>
                    <a:pt x="0" y="5957"/>
                  </a:lnTo>
                  <a:cubicBezTo>
                    <a:pt x="0" y="3841"/>
                    <a:pt x="599" y="2115"/>
                    <a:pt x="1359" y="2004"/>
                  </a:cubicBezTo>
                  <a:lnTo>
                    <a:pt x="21580" y="0"/>
                  </a:lnTo>
                  <a:lnTo>
                    <a:pt x="21580" y="21600"/>
                  </a:lnTo>
                  <a:close/>
                </a:path>
              </a:pathLst>
            </a:custGeom>
            <a:gradFill flip="none" rotWithShape="1">
              <a:gsLst>
                <a:gs pos="9000">
                  <a:srgbClr val="4CC1EF"/>
                </a:gs>
                <a:gs pos="20000">
                  <a:srgbClr val="4CC1EF"/>
                </a:gs>
                <a:gs pos="62000">
                  <a:srgbClr val="4CC1EF">
                    <a:lumMod val="60000"/>
                    <a:lumOff val="40000"/>
                  </a:srgbClr>
                </a:gs>
                <a:gs pos="80000">
                  <a:srgbClr val="4CC1EF"/>
                </a:gs>
                <a:gs pos="94000">
                  <a:srgbClr val="4CC1EF">
                    <a:lumMod val="75000"/>
                  </a:srgbClr>
                </a:gs>
              </a:gsLst>
              <a:lin ang="16200000" scaled="1"/>
              <a:tileRect/>
            </a:gradFill>
            <a:ln w="12700">
              <a:miter lim="400000"/>
            </a:ln>
          </p:spPr>
          <p:txBody>
            <a:bodyPr lIns="38100" tIns="38100" rIns="38100" bIns="38100" anchor="ctr"/>
            <a:lstStyle/>
            <a:p>
              <a:pPr lvl="0">
                <a:buClrTx/>
                <a:defRPr/>
              </a:pPr>
              <a:r>
                <a:rPr lang="en-US" sz="1100" b="1" dirty="0">
                  <a:latin typeface="Times New Roman" panose="02020603050405020304" pitchFamily="18" charset="0"/>
                  <a:cs typeface="Times New Roman" panose="02020603050405020304" pitchFamily="18" charset="0"/>
                </a:rPr>
                <a:t>    </a:t>
              </a:r>
              <a:r>
                <a:rPr lang="en-US" sz="1100" b="1" dirty="0" smtClean="0">
                  <a:latin typeface="Times New Roman" panose="02020603050405020304" pitchFamily="18" charset="0"/>
                  <a:cs typeface="Times New Roman" panose="02020603050405020304" pitchFamily="18" charset="0"/>
                </a:rPr>
                <a:t>    </a:t>
              </a:r>
              <a:r>
                <a:rPr lang="en-US" sz="1100" b="1" dirty="0" smtClean="0">
                  <a:latin typeface="Times New Roman" panose="02020603050405020304" pitchFamily="18" charset="0"/>
                  <a:cs typeface="Times New Roman" panose="02020603050405020304" pitchFamily="18" charset="0"/>
                </a:rPr>
                <a:t>Goals</a:t>
              </a:r>
              <a:endParaRPr kumimoji="0" sz="1200" b="0" i="0" u="none" strike="noStrike" kern="0" cap="none" spc="0" normalizeH="0" baseline="0" noProof="0" dirty="0">
                <a:ln>
                  <a:noFill/>
                </a:ln>
                <a:solidFill>
                  <a:srgbClr val="FFFFFF"/>
                </a:solidFill>
                <a:effectLst/>
                <a:uLnTx/>
                <a:uFillTx/>
              </a:endParaRPr>
            </a:p>
          </p:txBody>
        </p:sp>
        <p:sp>
          <p:nvSpPr>
            <p:cNvPr id="28" name="Shape">
              <a:extLst>
                <a:ext uri="{FF2B5EF4-FFF2-40B4-BE49-F238E27FC236}">
                  <a16:creationId xmlns:a16="http://schemas.microsoft.com/office/drawing/2014/main" id="{1FD178D5-0A6C-41A4-B5F6-AB34E1C36605}"/>
                </a:ext>
              </a:extLst>
            </p:cNvPr>
            <p:cNvSpPr/>
            <p:nvPr/>
          </p:nvSpPr>
          <p:spPr>
            <a:xfrm>
              <a:off x="2237430" y="2059474"/>
              <a:ext cx="568395" cy="894546"/>
            </a:xfrm>
            <a:custGeom>
              <a:avLst/>
              <a:gdLst/>
              <a:ahLst/>
              <a:cxnLst>
                <a:cxn ang="0">
                  <a:pos x="wd2" y="hd2"/>
                </a:cxn>
                <a:cxn ang="5400000">
                  <a:pos x="wd2" y="hd2"/>
                </a:cxn>
                <a:cxn ang="10800000">
                  <a:pos x="wd2" y="hd2"/>
                </a:cxn>
                <a:cxn ang="16200000">
                  <a:pos x="wd2" y="hd2"/>
                </a:cxn>
              </a:cxnLst>
              <a:rect l="0" t="0" r="r" b="b"/>
              <a:pathLst>
                <a:path w="21600" h="21600" extrusionOk="0">
                  <a:moveTo>
                    <a:pt x="13527" y="6797"/>
                  </a:moveTo>
                  <a:cubicBezTo>
                    <a:pt x="8822" y="5186"/>
                    <a:pt x="4919" y="3122"/>
                    <a:pt x="2459" y="1158"/>
                  </a:cubicBezTo>
                  <a:lnTo>
                    <a:pt x="2459" y="1057"/>
                  </a:lnTo>
                  <a:cubicBezTo>
                    <a:pt x="2459" y="503"/>
                    <a:pt x="1978" y="0"/>
                    <a:pt x="1337" y="0"/>
                  </a:cubicBezTo>
                  <a:lnTo>
                    <a:pt x="1123" y="0"/>
                  </a:lnTo>
                  <a:cubicBezTo>
                    <a:pt x="535" y="0"/>
                    <a:pt x="0" y="453"/>
                    <a:pt x="0" y="1057"/>
                  </a:cubicBezTo>
                  <a:lnTo>
                    <a:pt x="0" y="20543"/>
                  </a:lnTo>
                  <a:cubicBezTo>
                    <a:pt x="0" y="21097"/>
                    <a:pt x="481" y="21600"/>
                    <a:pt x="1123" y="21600"/>
                  </a:cubicBezTo>
                  <a:lnTo>
                    <a:pt x="1337" y="21600"/>
                  </a:lnTo>
                  <a:cubicBezTo>
                    <a:pt x="1925" y="21600"/>
                    <a:pt x="2459" y="21147"/>
                    <a:pt x="2459" y="20543"/>
                  </a:cubicBezTo>
                  <a:lnTo>
                    <a:pt x="2459" y="20241"/>
                  </a:lnTo>
                  <a:cubicBezTo>
                    <a:pt x="4919" y="18277"/>
                    <a:pt x="8875" y="16263"/>
                    <a:pt x="13580" y="14702"/>
                  </a:cubicBezTo>
                  <a:cubicBezTo>
                    <a:pt x="16200" y="13846"/>
                    <a:pt x="18766" y="13192"/>
                    <a:pt x="21065" y="12839"/>
                  </a:cubicBezTo>
                  <a:cubicBezTo>
                    <a:pt x="21386" y="12789"/>
                    <a:pt x="21600" y="12537"/>
                    <a:pt x="21600" y="12235"/>
                  </a:cubicBezTo>
                  <a:lnTo>
                    <a:pt x="21600" y="9264"/>
                  </a:lnTo>
                  <a:cubicBezTo>
                    <a:pt x="21600" y="8962"/>
                    <a:pt x="21386" y="8710"/>
                    <a:pt x="21065" y="8660"/>
                  </a:cubicBezTo>
                  <a:cubicBezTo>
                    <a:pt x="18766" y="8358"/>
                    <a:pt x="16146" y="7653"/>
                    <a:pt x="13527" y="6797"/>
                  </a:cubicBezTo>
                  <a:close/>
                </a:path>
              </a:pathLst>
            </a:custGeom>
            <a:solidFill>
              <a:schemeClr val="tx1">
                <a:lumMod val="75000"/>
                <a:lumOff val="25000"/>
              </a:schemeClr>
            </a:solidFill>
            <a:ln w="12700">
              <a:miter lim="400000"/>
            </a:ln>
          </p:spPr>
          <p:txBody>
            <a:bodyPr lIns="38100" tIns="38100" rIns="38100" bIns="38100" anchor="ctr"/>
            <a:lstStyle/>
            <a:p>
              <a:pPr>
                <a:defRPr sz="3000">
                  <a:solidFill>
                    <a:srgbClr val="FFFFFF"/>
                  </a:solidFill>
                </a:defRPr>
              </a:pPr>
              <a:endParaRPr sz="1600"/>
            </a:p>
          </p:txBody>
        </p:sp>
        <p:sp>
          <p:nvSpPr>
            <p:cNvPr id="29" name="Shape">
              <a:extLst>
                <a:ext uri="{FF2B5EF4-FFF2-40B4-BE49-F238E27FC236}">
                  <a16:creationId xmlns:a16="http://schemas.microsoft.com/office/drawing/2014/main" id="{7BF160DB-83C4-46BE-A6A3-0145516C2477}"/>
                </a:ext>
              </a:extLst>
            </p:cNvPr>
            <p:cNvSpPr/>
            <p:nvPr/>
          </p:nvSpPr>
          <p:spPr>
            <a:xfrm>
              <a:off x="2262316" y="2160628"/>
              <a:ext cx="537811" cy="382398"/>
            </a:xfrm>
            <a:custGeom>
              <a:avLst/>
              <a:gdLst/>
              <a:ahLst/>
              <a:cxnLst>
                <a:cxn ang="0">
                  <a:pos x="wd2" y="hd2"/>
                </a:cxn>
                <a:cxn ang="5400000">
                  <a:pos x="wd2" y="hd2"/>
                </a:cxn>
                <a:cxn ang="10800000">
                  <a:pos x="wd2" y="hd2"/>
                </a:cxn>
                <a:cxn ang="16200000">
                  <a:pos x="wd2" y="hd2"/>
                </a:cxn>
              </a:cxnLst>
              <a:rect l="0" t="0" r="r" b="b"/>
              <a:pathLst>
                <a:path w="21600" h="19266" extrusionOk="0">
                  <a:moveTo>
                    <a:pt x="0" y="0"/>
                  </a:moveTo>
                  <a:cubicBezTo>
                    <a:pt x="0" y="0"/>
                    <a:pt x="8219" y="11172"/>
                    <a:pt x="21600" y="15003"/>
                  </a:cubicBezTo>
                  <a:lnTo>
                    <a:pt x="21600" y="18089"/>
                  </a:lnTo>
                  <a:cubicBezTo>
                    <a:pt x="21600" y="18089"/>
                    <a:pt x="10577" y="21600"/>
                    <a:pt x="0" y="16493"/>
                  </a:cubicBezTo>
                  <a:lnTo>
                    <a:pt x="0" y="0"/>
                  </a:lnTo>
                  <a:close/>
                </a:path>
              </a:pathLst>
            </a:custGeom>
            <a:solidFill>
              <a:schemeClr val="bg1">
                <a:alpha val="40000"/>
              </a:schemeClr>
            </a:solidFill>
            <a:ln w="12700">
              <a:miter lim="400000"/>
            </a:ln>
          </p:spPr>
          <p:txBody>
            <a:bodyPr lIns="38100" tIns="38100" rIns="38100" bIns="38100" anchor="ctr"/>
            <a:lstStyle/>
            <a:p>
              <a:pPr>
                <a:defRPr sz="3000">
                  <a:solidFill>
                    <a:srgbClr val="FFFFFF"/>
                  </a:solidFill>
                </a:defRPr>
              </a:pPr>
              <a:endParaRPr/>
            </a:p>
          </p:txBody>
        </p:sp>
      </p:grpSp>
      <p:sp>
        <p:nvSpPr>
          <p:cNvPr id="30" name="TextBox 29">
            <a:extLst>
              <a:ext uri="{FF2B5EF4-FFF2-40B4-BE49-F238E27FC236}">
                <a16:creationId xmlns:a16="http://schemas.microsoft.com/office/drawing/2014/main" id="{30497B72-84EA-4DD4-AA46-A9AAC109E8E9}"/>
              </a:ext>
            </a:extLst>
          </p:cNvPr>
          <p:cNvSpPr txBox="1"/>
          <p:nvPr/>
        </p:nvSpPr>
        <p:spPr>
          <a:xfrm>
            <a:off x="1359525" y="3429811"/>
            <a:ext cx="4105444" cy="1277273"/>
          </a:xfrm>
          <a:prstGeom prst="rect">
            <a:avLst/>
          </a:prstGeom>
          <a:noFill/>
        </p:spPr>
        <p:txBody>
          <a:bodyPr wrap="square" lIns="0" rIns="0" rtlCol="0" anchor="t">
            <a:spAutoFit/>
          </a:bodyPr>
          <a:lstStyle/>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 collect sensor data and provide real-time prediction results in a smartphone application.</a:t>
            </a:r>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a:p>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low computational resources and low energy </a:t>
            </a:r>
            <a:r>
              <a:rPr lang="en-US" sz="1100" b="1" dirty="0" smtClean="0">
                <a:solidFill>
                  <a:schemeClr val="dk1"/>
                </a:solidFill>
                <a:latin typeface="Times New Roman" panose="02020603050405020304" pitchFamily="18" charset="0"/>
                <a:ea typeface="Open Sans"/>
                <a:cs typeface="Times New Roman" panose="02020603050405020304" pitchFamily="18" charset="0"/>
                <a:sym typeface="Nunito"/>
              </a:rPr>
              <a:t>consumption</a:t>
            </a:r>
          </a:p>
          <a:p>
            <a:pPr marL="285750" indent="-285750">
              <a:buFont typeface="Wingdings" panose="05000000000000000000" pitchFamily="2" charset="2"/>
              <a:buChar char="q"/>
            </a:pPr>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a:p>
            <a:pPr marL="285750" indent="-285750">
              <a:buFont typeface="Wingdings" panose="05000000000000000000" pitchFamily="2" charset="2"/>
              <a:buChar char="q"/>
            </a:pPr>
            <a:r>
              <a:rPr lang="en-US" sz="1100" b="1" dirty="0">
                <a:solidFill>
                  <a:schemeClr val="dk1"/>
                </a:solidFill>
                <a:latin typeface="Times New Roman" panose="02020603050405020304" pitchFamily="18" charset="0"/>
                <a:ea typeface="Open Sans"/>
                <a:cs typeface="Times New Roman" panose="02020603050405020304" pitchFamily="18" charset="0"/>
                <a:sym typeface="Nunito"/>
              </a:rPr>
              <a:t> to be able to respond fast to the changes of travelers' vehicle modes.</a:t>
            </a:r>
            <a:endParaRPr lang="en-US" sz="1100" b="1" dirty="0">
              <a:solidFill>
                <a:schemeClr val="dk1"/>
              </a:solidFill>
              <a:latin typeface="Times New Roman" panose="02020603050405020304" pitchFamily="18" charset="0"/>
              <a:ea typeface="Open Sans"/>
              <a:cs typeface="Times New Roman" panose="02020603050405020304" pitchFamily="18" charset="0"/>
              <a:sym typeface="Nuni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190500" y="272422"/>
            <a:ext cx="2727960" cy="767036"/>
          </a:xfrm>
          <a:prstGeom prst="rect">
            <a:avLst/>
          </a:prstGeom>
        </p:spPr>
      </p:pic>
      <p:sp>
        <p:nvSpPr>
          <p:cNvPr id="5" name="Rectangle 4"/>
          <p:cNvSpPr/>
          <p:nvPr/>
        </p:nvSpPr>
        <p:spPr>
          <a:xfrm>
            <a:off x="600540" y="394330"/>
            <a:ext cx="2058840" cy="261610"/>
          </a:xfrm>
          <a:prstGeom prst="rect">
            <a:avLst/>
          </a:prstGeom>
        </p:spPr>
        <p:txBody>
          <a:bodyPr wrap="square">
            <a:spAutoFit/>
          </a:bodyPr>
          <a:lstStyle/>
          <a:p>
            <a:r>
              <a:rPr lang="en-US" sz="1100" dirty="0" smtClean="0">
                <a:latin typeface="Times New Roman" panose="02020603050405020304" pitchFamily="18" charset="0"/>
                <a:cs typeface="Times New Roman" panose="02020603050405020304" pitchFamily="18" charset="0"/>
              </a:rPr>
              <a:t>General View of our Model </a:t>
            </a:r>
            <a:endParaRPr lang="en-US" sz="1100"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140621" y="1039458"/>
            <a:ext cx="1413859" cy="3928962"/>
            <a:chOff x="368548" y="1100406"/>
            <a:chExt cx="1413859" cy="3928962"/>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80" y="1100406"/>
              <a:ext cx="1052327" cy="911274"/>
            </a:xfrm>
            <a:prstGeom prst="ellipse">
              <a:avLst/>
            </a:prstGeom>
            <a:ln>
              <a:noFill/>
            </a:ln>
            <a:effectLst>
              <a:softEdge rad="112500"/>
            </a:effectLst>
          </p:spPr>
        </p:pic>
        <p:pic>
          <p:nvPicPr>
            <p:cNvPr id="8" name="Picture 7"/>
            <p:cNvPicPr>
              <a:picLocks noChangeAspect="1"/>
            </p:cNvPicPr>
            <p:nvPr/>
          </p:nvPicPr>
          <p:blipFill rotWithShape="1">
            <a:blip r:embed="rId7">
              <a:extLst>
                <a:ext uri="{BEBA8EAE-BF5A-486C-A8C5-ECC9F3942E4B}">
                  <a14:imgProps xmlns:a14="http://schemas.microsoft.com/office/drawing/2010/main">
                    <a14:imgLayer r:embed="rId8">
                      <a14:imgEffect>
                        <a14:backgroundRemoval t="7500" b="78214" l="26667" r="92308"/>
                      </a14:imgEffect>
                    </a14:imgLayer>
                  </a14:imgProps>
                </a:ext>
                <a:ext uri="{28A0092B-C50C-407E-A947-70E740481C1C}">
                  <a14:useLocalDpi xmlns:a14="http://schemas.microsoft.com/office/drawing/2010/main" val="0"/>
                </a:ext>
              </a:extLst>
            </a:blip>
            <a:srcRect l="24461" r="6462" b="16679"/>
            <a:stretch/>
          </p:blipFill>
          <p:spPr>
            <a:xfrm>
              <a:off x="486791" y="3244851"/>
              <a:ext cx="961371" cy="832546"/>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667" b="92000" l="11667" r="86333"/>
                      </a14:imgEffect>
                    </a14:imgLayer>
                  </a14:imgProps>
                </a:ext>
                <a:ext uri="{28A0092B-C50C-407E-A947-70E740481C1C}">
                  <a14:useLocalDpi xmlns:a14="http://schemas.microsoft.com/office/drawing/2010/main" val="0"/>
                </a:ext>
              </a:extLst>
            </a:blip>
            <a:srcRect l="10834" t="5973" r="13333" b="6805"/>
            <a:stretch/>
          </p:blipFill>
          <p:spPr>
            <a:xfrm>
              <a:off x="368548" y="1723939"/>
              <a:ext cx="598929" cy="1033316"/>
            </a:xfrm>
            <a:prstGeom prst="rect">
              <a:avLst/>
            </a:prstGeom>
          </p:spPr>
        </p:pic>
        <p:pic>
          <p:nvPicPr>
            <p:cNvPr id="10" name="Picture 9"/>
            <p:cNvPicPr>
              <a:picLocks noChangeAspect="1"/>
            </p:cNvPicPr>
            <p:nvPr/>
          </p:nvPicPr>
          <p:blipFill>
            <a:blip r:embed="rId11">
              <a:extLst>
                <a:ext uri="{BEBA8EAE-BF5A-486C-A8C5-ECC9F3942E4B}">
                  <a14:imgProps xmlns:a14="http://schemas.microsoft.com/office/drawing/2010/main">
                    <a14:imgLayer r:embed="rId12">
                      <a14:imgEffect>
                        <a14:backgroundRemoval t="129" b="97042" l="4022" r="92826"/>
                      </a14:imgEffect>
                    </a14:imgLayer>
                  </a14:imgProps>
                </a:ext>
                <a:ext uri="{28A0092B-C50C-407E-A947-70E740481C1C}">
                  <a14:useLocalDpi xmlns:a14="http://schemas.microsoft.com/office/drawing/2010/main" val="0"/>
                </a:ext>
              </a:extLst>
            </a:blip>
            <a:stretch>
              <a:fillRect/>
            </a:stretch>
          </p:blipFill>
          <p:spPr>
            <a:xfrm>
              <a:off x="1032537" y="2499276"/>
              <a:ext cx="572554" cy="967740"/>
            </a:xfrm>
            <a:prstGeom prst="rect">
              <a:avLst/>
            </a:prstGeom>
          </p:spPr>
        </p:pic>
        <p:pic>
          <p:nvPicPr>
            <p:cNvPr id="11" name="Picture 10"/>
            <p:cNvPicPr>
              <a:picLocks noChangeAspect="1"/>
            </p:cNvPicPr>
            <p:nvPr/>
          </p:nvPicPr>
          <p:blipFill>
            <a:blip r:embed="rId13">
              <a:extLst>
                <a:ext uri="{BEBA8EAE-BF5A-486C-A8C5-ECC9F3942E4B}">
                  <a14:imgProps xmlns:a14="http://schemas.microsoft.com/office/drawing/2010/main">
                    <a14:imgLayer r:embed="rId14">
                      <a14:imgEffect>
                        <a14:backgroundRemoval t="1758" b="100000" l="13902" r="90000"/>
                      </a14:imgEffect>
                    </a14:imgLayer>
                  </a14:imgProps>
                </a:ext>
                <a:ext uri="{28A0092B-C50C-407E-A947-70E740481C1C}">
                  <a14:useLocalDpi xmlns:a14="http://schemas.microsoft.com/office/drawing/2010/main" val="0"/>
                </a:ext>
              </a:extLst>
            </a:blip>
            <a:stretch>
              <a:fillRect/>
            </a:stretch>
          </p:blipFill>
          <p:spPr>
            <a:xfrm>
              <a:off x="937654" y="4077397"/>
              <a:ext cx="762320" cy="951971"/>
            </a:xfrm>
            <a:prstGeom prst="rect">
              <a:avLst/>
            </a:prstGeom>
          </p:spPr>
        </p:pic>
      </p:grpSp>
      <p:pic>
        <p:nvPicPr>
          <p:cNvPr id="15" name="Picture 14"/>
          <p:cNvPicPr>
            <a:picLocks noChangeAspect="1"/>
          </p:cNvPicPr>
          <p:nvPr/>
        </p:nvPicPr>
        <p:blipFill rotWithShape="1">
          <a:blip r:embed="rId15">
            <a:extLst>
              <a:ext uri="{BEBA8EAE-BF5A-486C-A8C5-ECC9F3942E4B}">
                <a14:imgProps xmlns:a14="http://schemas.microsoft.com/office/drawing/2010/main">
                  <a14:imgLayer r:embed="rId16">
                    <a14:imgEffect>
                      <a14:backgroundRemoval t="10000" b="90000" l="6500" r="93167"/>
                    </a14:imgEffect>
                  </a14:imgLayer>
                </a14:imgProps>
              </a:ext>
              <a:ext uri="{28A0092B-C50C-407E-A947-70E740481C1C}">
                <a14:useLocalDpi xmlns:a14="http://schemas.microsoft.com/office/drawing/2010/main" val="0"/>
              </a:ext>
            </a:extLst>
          </a:blip>
          <a:srcRect l="6960" t="22189" r="7092" b="21404"/>
          <a:stretch/>
        </p:blipFill>
        <p:spPr>
          <a:xfrm rot="20089629" flipV="1">
            <a:off x="1937197" y="2505162"/>
            <a:ext cx="563021" cy="312117"/>
          </a:xfrm>
          <a:prstGeom prst="rect">
            <a:avLst/>
          </a:prstGeom>
        </p:spPr>
      </p:pic>
      <p:sp>
        <p:nvSpPr>
          <p:cNvPr id="33" name="AutoShape 2" descr="data:image/png;base64,iVBORw0KGgoAAAANSUhEUgAAAPwAAACNCAYAAACT1RcDAAAAAXNSR0IArs4c6QAABX50RVh0bXhmaWxlACUzQ214ZmlsZSUyMGhvc3QlM0QlMjJhcHAuZGlhZ3JhbXMubmV0JTIyJTIwbW9kaWZpZWQlM0QlMjIyMDIyLTA1LTI5VDE0JTNBMjglM0EzNC43NjJaJTIyJTIwYWdlbnQlM0QlMjI1LjAlMjAoV2luZG93cyUyME5UJTIwMTAuMCUzQiUyMFdpbjY0JTNCJTIweDY0KSUyMEFwcGxlV2ViS2l0JTJGNTM3LjM2JTIwKEtIVE1MJTJDJTIwbGlrZSUyMEdlY2tvKSUyMENocm9tZSUyRjEwMi4wLjUwMDUuNjElMjBTYWZhcmklMkY1MzcuMzYlMjIlMjBldGFnJTNEJTIybUxOdXo1eWgwTGlIb05yakNxczIlMjIlMjB2ZXJzaW9uJTNEJTIyMTYuNi4yJTIyJTIwdHlwZSUzRCUyMmRldmljZSUyMiUzRSUzQ2RpYWdyYW0lMjBpZCUzRCUyMkZIYmdOQVUwd3ZDY0xJWmpyVGxkJTIyJTIwbmFtZSUzRCUyMlBhZ2UtMSUyMiUzRTdaaGRrNW93RklaJTJGRFpkMWdBRGlaZFcxdmVqTzdJenQ3T1ZPSkFGU0EyR1NxTGklMkZ2b2NsZkJXZGJqdmFjV2IxUXNPYmhJVDNPY2tKV21pUmxWOGtMdEpIUVNpM1hKdVVGbHBhcnV2TlBQaXVoR010dUFqVlFpSVpxU1duRTlic2xSclJOdXFPRWFvR0RiVVFYTE5pS0VZaXoybWtCeHFXVWh5R3pXTEJoNk1XT0tFallSMWhQbGFmR2RGcHJZYSUyQjNlbGZLVXZTWm1USE5qVVpiaG9iUWFXWWlFTlBRZzhXV2tnaGRGM0t5Z1hsbFhlTkwzVyUyRjFabmFkbUtTNXZvOUhWN1ZzN05kTTElMkZGajlrcyUyRkxiN2taYm9rN25MSHZPZGVXQXpXWDFzSEpCaWx4TmEzY1N4MFB5UU1rM1hCWTZxMmdNZ0J5M1ZHVGZWTWVOOEliaVFiMzFSSE1kdUZJR3V0QlJiMnFzaHdTYndBNmd4RTZCUzAlMkZMc2t6bXRYeEJuVkdSVXl5TTBNUjJRWnl3Mk1lWk16ZldoSSUyQlkyeE5JJTJCTFdSRWJLSWthZSUyRmRHUWtGNCUyQlZmJTJCT3FlOERYZ01PeDhBNFdrS2l5eHh0RGtTWXFJS3NYeXBHa0JBN2FOUmpUQUpUMjBmR2h0TG5MNkd3Y2pZYzZTSEM0amNKV0NQcTg4WnhEcG4wMUZ4Z2lwaGpuSnVJc0MlMkJ6TFFQTnVadVA2UVd6RG0xaUxxYzdzYU52VG41WUJWVWU4ek1Tc3JQJTJCWUZsUXhHcnl4ZHdoQ3dNZEduVHVxVEdoRm90NFRLVTRKVjJocXN3SDBJaWU4Q3ZGOGlFRmoydGxFMXYwdVdRYnlzT0lOSVdlRklzejE5SVV6Q3pFUmx3NHBBY0wzOHhORjJvdmJKaFZiWkZFMm1RMkR0THQxZmFOT0piJTJGYyUyRjNwaWZmeTElMkIzcDNmZVg2aGZkdnclMkZEdTg4JTJGQm1OdzR2SE1FamRYNkRUQVIlMkIxJTJCa05aMVVxeVRlcSUyQkpmVUJxZUdJQXJwSmg2Zk13aW1ZUnhkT01uRkl0ZHJNejNuRWd4UGJLQW5UaXJUb00yTCUyRnlYbnplN0w3dndoNWRhWFhUT2ZPNzBUOUh6NzlrOHN6anZld0Q0dVFBZlEzRGklMkY4WnNlTHBrQ1JWSWhHVHdvMWt6a0h5N1pqWGJPcTJZNnVPeiUyQlNIbXI2JTJGMGJoUjUlMkJBUSUzRCUzRCUzQyUyRmRpYWdyYW0lM0UlM0MlMkZteGZpbGUlM0WOU8EeAAAgAElEQVR4Xu1dCXgUVdY9rzokJOkQApGEsIXNBFk0IooKqIgwICqDIiqCC4iC+4bjvs2v4z7igqKOo4jigooLKoMoi4ICIgqEgEhkDZAQQiCBkHT9363q16murrVJh27y6vv4QnfdV/XqnHvevW+rZrIsyxCHQEAg0CAQYELwDYJn8ZACAQUBIXjhCAKBBoSAEHwDIls8qkBACF74gECgASEgBN+AyBaPKhAQghc+IBBoQAgIwTcgssWjCgSE4IUPCAQaEAJC8A2IbPGoAoGwBV9RuhYVJWtwoGw9qvZvw6GDe+CrPgig4Szc27O3CpOeWoJFy4uCPOnJO0/B0LPa2XrXgaoavDmzAJee2wlNm8Tb2nODKe+twQvTVgXZXzykI/4x/gQ0jvc4vk59G27cUo7b/rUYYy/McYRPfdcv+u7HIMUloFFCU8QnZ6FxamckNT8OSWm5YVfVleCrKoqwZ/NclG1diLj4ZCSntkaiNxPxSc3RKD4FUhw5LQu7MrFWsGR3GUaNvQ+n9z4e9981Tqn+D0tWos/AsXjn9Ucx6uLBlo/06BOvK/bT3/gnmjdLdfz4+nJu7un4JsIwChCQ4auuwqGqclRVlKByXxH2l21BddV+pLbqi6ZtBiA+KdNVPR0JvvpgGYr/+ABlWxcgrWUeUlt0RUJSuqsbHY3GRoKn59QLkj4/8H+vKBAMOvtUReBfz/0Rl4+7X/nu+O7H4v3/Pq78f+SVd2Pl7+uU/5s1GvrrV1YexK13P6OUeezBG3DPwy+ibO8+5XN+QaFy7fTmTZXG6ZtvF4dcm5d/9T8fK+ceufe6kAZMW3feOGmf69qrh+O5x29HYmICCtb/FfQci+a8oTSK/Ps7bx6N4ef1D9S5SYoXTz3/dgAb/fUJn4H9e2POvCXKs+R0ts+ejkZ/4890sKIYZTtXo3T7CqS26of0ThcjLsFZwLAV/J4t87Aj/y2kZR6P9Na9lRRDHCoCZoKf/sFXeOr5aYpzFpfswbQZXypi2LSlSBHChef3VwSlFW5SYmNFAKMvOVcRB52b+dk8Qwd3IvglS1cFyurryTMCLkS63tbtO5U6/rJyrZKh0DlqJKi+eoG6sXt68rRAFkNY6K/H68kbO7oXZUbarIU3DtpnEj4IpQtdvGUJSotWIqPLFWjaur8tLJaCL1r9GipL85HZ4SwkpmTZXqyhGTgRPI9G2mjII6hRSq+Njjzy6yOaVUqvjZw84uoFrs0I7p80DmOvfxSjLx0S0gXRNlxUB/o87b3ZSoaydl2h0jDQwRsO+r82W9BGfTpnFOEL/9quXI8ObfdI3+Dp69LQfM3qeSvLt6Hoz++QmNYFmV2vsYTGVPBblj8BCVXIOpb6oQ2nX+7GkZwIftmKNUrqTiKfeM2IEKfmfXju8EU7S5TITOV4lmAkeN5F4PXljYhWzFzwerFobSaMHYErrntQieL6MQdtI8Xvwxuhtq0zlYyEdwO0wucNDC/Dhc8zHKOMoaLygCk2lOILwdt5poxt676CD/Fo3fMuU2NDwZPY4zxAZscBdndp0Oft+vBvvHQ/Hn3ydQUjEp+VU/OIyaOllYNbDfYZCd5JhNcOPHJSnYqM7KhR4+MTvA/O8aFxAxqPOCnvONMughE22i6N07o0aIcEULRhLqprYCr6EMFTGu87UISsY4c0dOxsn99I8Nq0lSKmVpx8oM4opdf2b/824DQl2vFob5fSaytqJHgnfXieaWjrYSXQjz+fF8hAeLSnevAuAm9AtI2N1ZiAXvDaPrwdHrZENTCDbetmQ2qcaZjeBwmeBuhKC79A++MvE2m8AyfRRjCtuXZ0Xd8nzzimGdpnZwUNkPF0eN78pYHR/JEXDsT7M+cE9Y/5PdxGeCqnr6tZv5tswxml14436Efp+fXMRumNsh+qB+9SiFF6B84YZCJj48p3kZY9NGQgLyB4mnrbsOAmtO16kRigc4uvsK9zBIxmEsJZs1DnFYuRC9JA3qbVH6Fjv8lBU3YBwVMqL/nK0SL7jBh5JFHNoxkB/doAngVRV0EczhDYWTgfPiklKLVXBE8r6DYuuhOde00Q8+zOsBRWAoGoR4Dm6dcvnYL2fZ4KrMhTBL+z4B2gaqeI7lFPoaigQMAdAhTlEd8CLXIuVwoqgl8/71q07TpcLJd1h6WwFghEPQK0DHfT6o/Ruf+rquD3786Xd6yeivbHj4r6yosKCgQEAu4R2LhyOjK6jld22bFd62fKvspCkc67x1GUEAjEBAKU1kuJ2UjvNBxs87J/yanN2iAlPScmKi8qKRAQCLhDoLy4AGW7Nyur79iG+TfJrXKGiP67OwyFtUAgZhCgfvzWgtno0O95sLVzxsidT7pWTMfFDH2iogIBdwgo03PLXkXOOW+BrZk9Uu7S5w6xlNYdhsJaIBBDCMjIX/Q0ugyeQYK/WO7SZ1IMVV5UVSAgEHCLQP6iJ9Fl8PtC8G6BE/YCgVhEQAg+FlkTdRYIhImAEHyYwIliAoFYREAIPhZZE3UWCISJgBB8mMCJYgKBWERACD4WWRN1FgiEiYAQfJjAiWICgVhEQAg+FlkTdRYIhImAEHyYwIliAoFYREAIPhZZE3UWCISJgBB8mMCJYgKBWERACD4WWRN1FgiEiYAQfJjAiWICgVhEQAg+FlkTdRYIhImAEHyYwIliAoFYREAIPhZZE3UWCISJgBB8mMCJYgKBWERACD4WWRN1FgiEiYAQfJjAiWICgVhEILoE70kGGqUDVTsA34FgPJM6q99X77XG2aldLLIVi3UOhw8rP7DCID4TYBJQVQTIvlhEK+J1jjrBl8flIrkRIFXv8gv/oAqCNw97qyQ08ZSphNbsMwbHqV3EoRU3cMWbFi5PMkz9wEbwhQdaIbtJjeojFCAgCyI0CESd4ItZLj5bJ+PETOCEDKaSRv+Su+G1lQy5zYETMxmSWan6fc3+YEK9ec7shBvUDwLh8OFJhqkfyIfM6x2fiZVlWSgoUX2kU9NDtf5TP08b9XeJPsEjF9NXy5BlIDUB6NmSoUcLtZV+5RfgQDUgMfoe6JnJ0FjerbbmvspAJvDqCobKgB1Dz0yE2kU9NUdJBb15CObDhDddhC8mP1glK/E5yA94AJCrQwGKz8Sve1ph/ibVf1qnqP7TvslBVfiHdh0loIb/GFEn+F3Ixdu/BadhzRKBK3owTFkuK4LnRyMP0Ksl0CuLIa6mWCU1qQteWs7s7fRjBOFjKEpaIeDNc8+HJxlmftArC+iWLquN/KEdwX31+EysKM3CvMLgCrVLVX2kXcoBf7mSBstZVAr+vyvVlp0fDMAtpzC8slxWIjd91p5PjANOzmI4OQtgTMYLS6HYacuTfZCdMkZAmUFVgyW/Xh7cm4cXlqkZl/4w5cMveO4Her4zklUBH9e82p+yF6mXjs/E8t2tMK8w1H+I/05pqp+09lb4I/7ueoEgmm4SdYLfKefijRVEmAwGFvh7x2kML/5MEZ6oq/1ea5cSz3B9L4bnf5ZReSi4vN6ud2vVaQJjBFZ9w2hiLNbq4s3Dcz8zd3zUlGOnr5PiB2rTbsx3qxQG4jGnGQmfRC9hWUkW/vcnlTLnv0s6Q+9WDC2T9qvlqvfEGqph1zcqBT/1l9CR1btOZ5j8kxrhrQ6ndnSNpo2BU1sz9GxJKSINDtJ0Tk3YYIqCBgh48/DMEuMIr7fW8rFzP4ORHxhhTCk78dgprRpLt3vwzQZnTHRvoZZr0bjcP+Vb5qxgDFtFneB3yLl4ZRkNushgjAX+3tOX4bnFMioocmu+19qBMdzrwI6XJ3sa3TkmmeH0NjQr4NOM6op53Drxa28envyRWfKm56NbC4a+7ZihH+j5Jv54+fNzGA75gK//IFrN/UR/PxrYO60tQ/NGe/1TvuV18ujReJHoE7wvFy8tDY3w9/djeHoxperWMDq1M7pKyxSgTxuG7i38KaIyjyuOw0LAm4fHf6CU3vlVWjUBhuUwQz+wukqftkCTBIbZ68Obez+ltcp/atwe/5SvyVoP548SdZZRJ/giXy4m/xQaXR8+U8ITi2RUKH34QNeuFlC1qwfF7gc1Ewg6/OcD3/HPBn/bNqUIA3RN5/O4O6OOuJipkDcP/1zIUFElq6Ot/LDgo3UqMLyLFOwHZvaa6/XLZmiSAHyxzkDwLvin7IL+eSVa60GLvCpiBm67ikad4Lf7cvH8YnWUlY/O0t9H+zM8tpCEHPx9uHZGeteD1bEZcEY7hpxmNI9L00DFdniK83oEvHl4eD6l9Na8aSXalgR/HDP0A4t2Gmdkq3P2nxfwoT7rv7yq+lkA+t4jEffAGdm01qPEv+rTv9YjhlmOPsHX5OKZH/nobC0ljw9geHQ+j9x6imo/Pz5A0tiZUWpeXi0RfD43neHM9rRyq9I/ndNw53Fd+7o3Dw98p/bhaw9r/NumMozoyvDMjzzTc8bXWe2ZIvhP1/IU8PD5T4gDzspW+Y+r0S33dg3GkS8QdYLfVpOLp39QV0rxFJDo/tc5DI98L2M/jxS689z+CW5H0+v+FFJxF6vQoE0lLOy6ZwDkVO2b0DwuTeeUHnkGo70G3jzcN49hvws+2jYFRnZjqh/w5tcBf/07qDMvn+Rr+HZRPiil1N3P2wjo34HhrPYAqnaqDb8ce2s4olLw/1rgCxDN/fnpv0l44Fufkhry9ttIp9yONwz6LqMDvwlZ2KOPLz2zGM7uwNCm8Vb//G+0q+4I1s+bh3/MhSJ4h+0qspsCl/aQQH7ghr8BHZki+Jm0NLu2vbf0Fyt/MMoP0hoDZ3dkSqqP8uVHENjwbh11gt9anYvHFtQuuOC9sOcGM9w3lyK8CUUUwhmDqZ3/fKBXZ/aZf2/zd0RX4MysbULwdn7nzcOkOcycNy5NDR/tmjKM6sEM/cCKv3M6qYL/cLVBSKhD/pPiGZ4aKAP7Vtg9fdSdj0rBP/q9T0nB/dPkyt/J50r4xxyfGinU6fOQv4TuC0Mt7Pjgvr98oAXXfXbC0sjuDP1bCcHbYuXNw21f+yO8njcTPtqnAaNPkBDiBzr7QMbgv+4gEnwi8AFtujHwD729WQ/f7pmS44Fn/wYheDugbM97krGlOhcPz9NGeLXUS+cxTPpGVvuCQUla7eeS/QwzLuF25vM4JfuB5skO5nk080i1SzXV1PSS7sDZrYXgbTn15uGWr6gP75wPEvyYPOb3A3O+D1Yz0KAa94dBnRnSEoEZv2kjfHD5vZVAk0Tz87XW6tJc/Wd6Cm888O/BIsLbcm9r4EnG5kO5Sl9dPy/36gUSbputRnizzuD/8mX8cZcHd3zjw356b4ZJp5HsvAlAj9YM1Fo77lxqQgKlnAPaCMHbcurNww1fwhUfHZoBV56ojtmEzM9qenS/bwZkiXhUQ//gHAbaWTl9pWxabtdegERPL8bpcIxmPYeTwR3/w5LPvDhURHhb7m0N/IK/73+hm2de+zvDLV/K2FdlvilixSZg5a0Sbvjc3m7GZQyPzZPx2w4ZPbIkeDxOGK9tQS4/ARgoBG9LKb2paOLnzJY3LR9/7ybhmpMZjPxAuynmYCVwRS+Gfy+QsfcQcGs/VfDv/Gq+eWbnPhnndmaIk4CpP/mQ5mVo3VTdnOO05ffGM7x8nojw9uTbWXiSselQLu7+JnSl3ZsXSrjxcx/2WcyErNwsY9XtHlz7qTM7qs7CP2U8NV/GlnKgS6ZdBWvPU8o5qK2I8LaIefNw7Sw44o3zMWu1jJv6SYZ+oL3foYPAB6Ml5at3fpFRVimjUwuGt5VddsZH8T7gvByGG04nkQOPfyvjrV98aN+cobnX9mkUA4rwUy8QEd4ZWlZWJPiqXNz1Tejmmf9exHD9ZzL2HazdFMFH7fhmiN+3AqtvlzDuk2A7/WYJbqetyqerZPzjaxknUHrIRwV5rq//DIYrTwT+1k4I3pZ0bx7GfcoU3vR88c9GfGzagxA/0I/S+g7VCp7X4+t1Mt5aoW6eMbpfSbmMC7qogudHSQVw71c+FB+kyK8Z7TPh35vA8PowEeFtubc18CTjr6pc3DE7dB7+nYslXKeJ3EYJ2JptMtbc4cFVH/lQ7p/35ffU2nM7bX227wXOfLUG3VupQzV2S2+v7skwJFsI3pZTbx6umgnXfPy1B4ofGPHH+ZFqQgU/u0DGm8vN5+FpwJaW7WoFT/e47iMfdhxQl9TaretLiQfevFBEeFvubQ38gr/1y9DBmvdGSrjmEx/2WQzG5RfJyL/DgzEfOrPbUwllGocOEvwZr9SgG70Uw07xDBh7EsO5QvC2lFIffsxHPMIbt6ScNy0fJHjFDywUHyergteW+7JAxhvLzAftdu8DLuqmCl5bjgS/rRKII+5t+KcB37cvEoK3J9/OwpOMwoO5uPnz2gjPI+0Hl0m4eqYP5QfN+Vi/Q0b+nR6Met+Z3b8Xypi1SsabIyVleqfvlBoc11K7pcu8wuNPZhjaXkR4O0pJ8KM+gCPetHyQ6Iz8QJt5NWaq4Ie96UNaEhQev1gr47WfzYfgdlcAtIaCBJ/9fzW4pZ+EW/oyJcJv2gdlMM/uSEkApl8sBG+Hk/15v+Bv+Cx00G7mKAlXUqruf0290cX+2CFj7SQPLp0ho5z6jCYHt/t+g4wrZ/jw/QSPIvg+L9egi4ng9Sk+Cf78DkLwtqR683Dp+8w1HyR4Iz/Q3i9JUgX/0Bwfvt8AfD9Bwuf5Ml792Zz70gpatqsK/swpPpzZEXhooKQIvrDcXPBa/lMSGGaMFH14W+5tDTzJ2HggFxNmUUrPB0/UFGvWaAmX+yO3mnIFn6fPG4uBgkkejJhODUPoeXUQB9hYLCt2lNL9d5mstPCU0p/2Ug1y6F34ymG9MGdCb4YLOgrB23LqzcOIdynCu+Nj4274/UCz+8XPH+e/SSOmCP7XbTIKdwPDujHMWiNjyk+U0hvfb08FcPkJquBpoDa7GXBClhrhN+xR+/B2/FOE//AyEeFtubc18CTjzwO5uO6T0JT+8yskXDbDh70WKf1fxTLW3eXBhe84s9PWhwR/6ks16NzCWUp/fW+GYZ2E4G059ebhwulwxJv2Wn/uhqEfaCNtWnzooN2nq2W8vMQ8padGnqZUjQbt1pVqBW/+ZCT4j0cJwdtyb2vgF/y4maEp/VdXSRj5ripks2PLblXww962t1tzpyeov0aCP+XFGnQ6xkTwuoB/w6kMwzsLwdty6s3DsGmq4K140/NBgjfyA+010huHCv7jVTJeXGye0tMquyt7Ggs+v8RC8Br+SfCzRgvB23Jva+BJxoYDuRj7Uejmma+vlpRUfe8B82ly6p/9fIOEEdQwaOwC0+j+CpDdoUMyJp4m4cY+qsBJ8Ce/UIMO6c4i/E2nM1woBG9LKQ3anfc2FD5CprUt+NiwGyF+wG/G+SwqAzJTgFv7MiWdp2PmKhkv/Gi8eYbO+2RgU6mM3m0Y7jqL4cRWajlK6VftchbhmzQGPh8jBG9Pvp0FCb4yF1d8QCk937ygNq1zr5EwXInc6mf9ef6Z25XRAh3N/IrRe8pL9jEkN5JxYx8JV57E0PqfNWjXnK5u/B507fzALX0YRhwrIrwdpST4IW8Cbvh4eJCELi2Y4gdW76XnPG3bw9ClBTB5GMOv24B/L6pdmm1W/mCNjG2lwJBcEr6Ep7/3YeUOQJLMl25z/ulFmV9dJQRvy72tgScZf1TmYvT7ofPw342XcMFbauS22uzi1E67smbnPiArBdhQIqNdM808vEWFKapcnCMEb8upNw+D/hMc4e02K9Hbg588VzL0A7Ml7z4flBV0nY4BnltkPg+vL19ZBWwrk0E77ehHKJVBO/3KG91DUoT/5moheFvubQ1I8BW5uOy92gjPI/OCCRKGvulD2QHzFphafKd2RhF/x16GjCbONlHc0Y9hZK4QvC2n3jwMeB22vGmH2bplMNzbXzL0A6tflBlzooQWXuCZBaGbr4zKcWWT39CmrHgPQyMHm6hSGzPMHScEb8u9rYEnGesrcnHJu6GDdj9MlDD4P/4Ib3Ehp3a2ddEZ6JuBO89guEQI3h5Gbx7Oes0f4e2tFYuuGcD9Z0uGfmB1iTE9GTK8UDZD1fWh5T+1MfDdNULwh4+xJxnrKnIw4h1/Sh8YpQF+usGDga+pEd4q5frpRo2dpnzQr08efk1x15kSLjtORHhbKL156PeKGuGdHt0yGR48h2HENH/Db5Ni8+vSOExGCsMT34f6T13yTxF+wXVC8E75NLfzJGNfXC6m/iTjTf+vz/CW9ffbJLz3q4z/LJVRVG7+XgSndnabY+we5u6zGEYJwdvBBKT0dMSblo8emcDUiyRDP7DqcF3diykvwXhzmYzZa6nr5+z99A7bk8CzUoT/YYIQvD35Tiw8XiA+Azsqm+KNpTKm/aK28jT9MraXhMtPZEpj8MZSH2hbo/5wahdS0FnXPeBB9/SXMLqriPC2lLJ4hU/Et7DkTb+wMa8lw9WnMHTPYEF+YHo/P3+DcxnG9mI4VAOl3Fyzn50yW0jpwA9SExmWXC8Eb8u9KwNPiuIom/al4vWfZcz4VU0J26UB405mGN6NKd/TP9pBp08Yjeys1uG7qhuA+85mGNNNCN4xblKC8vvth6T0AG+cD6sI27stw7iTgexmKt/kB04i8t+7UTmG3RXkI8D8P513KeyeiXZY/nyDELwdTuGdj0tVhL+u1IvXlsjKwgoivPMxDONPYRjYmSmpH72uiFp1fQPt1M62YdcZPDhAwhXdheBdkyolKnzu8zW35E3PxxkdVL6bJSPID+x4u+QEKiehsJR8RMbivxym+gZL8XlLQ4L/5WYm3lrrmnw3BeKaKhHi911JeHWJjC/WqFR3bwlc25vh1HZM+X7qEuoChPbenNo57fU9NJDhSiF4NwwG23qSFD5LqtIsedPzMSiH+JaU6TOtH9jxdlUvYHxvCb9tJx+RsXyLXVNhfr5pIsOvt4gIHz75bko2agY0ysDSbYl4ZYmMbwrUFvukNgwTTmWgEd4pi32BQT+6tDYF7GVg5yRF1FfxkUESru4hIrwb6gxt/WM22yqaBnhzwscFXVW+6WeouR/w61uVpzITTpWwcKOMVxbL+L3IWRdBW3eK8KtuExH+sLl3dYFGzZUIseivBLy8WMb3f6g5WJ/2wMRTGdqmMUz5Ucb0Ff6Ir/vlkT7ZwMTTNHY0OEiLtA1+CUVZyiur79Lj2y4fHcQw9ngheFecWRkrYzaZ+HNvE5U3Mz78PHI+RvYAJpwmgd5Gq/jBBn9k1vGt5S+hEcPEU4l/CV/ky8r91u3y5/A2/NN10pIY1twuInydce/qQo2OUfqEczfE48UfZPxYqA7ODOis7oiiHyZ48UcZH9K7yg0Op3b6ov83WMI1JwjBu+LKibF/zCa/2GvJm/5SH18hoU92Deb+4QnyA6tb0vTa4hs9SE+W8dYy4KUffCh08PugFOHXTRIR3gmdkbOJb6FEiC/y4/DCDzKWKX00YOhxDDeeLsHDZOV7egWy0WsKhx4H3Hg6g4dBY2eWJDI8PphhfJ4QfMQI9Y/ZrChKcscHfAZ+YP5aygUTPeja5A/APytE4wIvLJKxvVwbIILLpyUy/HGXiPAR497VheMzlYj/4e8eTF4o4/ft6sq8Ed0ZbupLa6ahfP/VWs2KPU0mP3OMhLM7VWPxpjhLuyeGSLj2RCF4V9yEY0xjNvEZWLw50R0fJn6gn8b54XoJXZsUADX7AYnWDGTCF3cMJi+SMXmhD/QOPP0YML0/b+PdIsKHQ2dkytDvCDWixR6ZmPYLw/MLZRRQHw0Mo3sCt/SVsLVMVr7/lvr+GkafGspwHQlZrlYc7bs/E6zt6HfixRF5BBqlu+fDwg/4WM3iGyV0a7JWFTw/pMbKvSqRDnqxJvlJ7W/jqX34TfeICB950t3egcX5V3llYOoS4LkFPuXdZ6TvDXdLyEqpxuyCODy3QMYiWpjBgGfOkzCxpyZy+8cIZq+Lx3PzZSzaaGLntm7CPjwEDPigsdSn9bxpr27hB0tvJsH7I7y+RsqagUyUVjfDc/N9ip9U+4BmScDW+0WED4/A+ijFGgWET631swtkfHE1Q/fUAsA/LfTxqjg8O1/GpXkM159kkKory0MzYGtXH88j7hHg0xUfVn6gjfB6fD3Jyv22V6Th2QU+TFsOFD0gInz0u6GyvDMD1Z5jsLUMaJfAUznmdyAa9JMw1PRttE7toh+Ko6OGYfJh6gc2qCjBIROFe1ORneYTK+1ixomUPlomcGhXcN+N+nz0vewDrPrmTu1iBpAYr2i4fJj5gR0ccU3UAFGx3s4y6s7nL3oSXQa/D7Zm9sVylz6Toq6CokICAYFA3SEgBF93WIorCQSiHgEh+KinSFRQIFB3CAjB1x2W4koCgahHQAg+6ikSFRQI1B0CQvB1h6W4kkAg6hEQgo96ikQFBQJ1h4AQfN1hKa4kEIh6BITgo54iUUGBQN0hIARfd1iKKwkEoh6BqBL8+u01mPylwcvmox7GI1vBF8alHNkKWNz9xtfLo7Zu0Vqxm85NQueWnohUL+oE/+kyCcPOzovIwx6NF5387kJEu+Bvuqzv0Qh9RJ7p029XYNhJPiH4iKB7FFxUCP4oIFHzCELw9cTnZzPfxesvP43np76H9h1zLO/6y88/YsvmQpx/4WX1VDvz2wjBHx4FxOUl5/fDjM8W4MSTTzu8i9VBaSH4OgDRySWcCn7jhgLcPP5SjJt4hxC8A2CpDy9SegdA+U2E4J1j5drypWf/ieeffAi5XXugzxkDsWj+nECEpwbgjuvHKNek8xT505ql4/aJo7HwuznK9zdPegjX33Yf+HXou75nDcQzL09D07TmrusTTgER4WtR443x2tW/KV8+/dLbSqPMozh9Hnju3/HYA7dj6+ZChac/1xcERXgt7/XNJdVZCD4cFTgoY+QEvy5fogibjslPPYIHHwvkDRkAAAgYSURBVJ+s/J9E3qpNNu555Bls37opKMLTdT796J2gc4POHa40BPVxCMGrKB84UKkIedhFlyupOTXC33z5caAB55+pYaeuG0/htSl9WvPmAW779R+k8H5ir9PqjUsh+Agqhhzgl6U/BqKxUUqvbe0vGTPeUPC8itoozyN/BKsfuLQQfDDK2ijPMzMak9F+z7ls3DgxEP2pAeCCpwyBZwf1waH2HiLCRwhxK8GXlpQoaR45xm13P4pnH79fqYVRhOeNAol81FUT6j0qCMGrDrKntETBftfOIiWq//7r8pBBWN4oawfo9IN22oZb2y2IkBuGXFYIPkJI61M+bYSfPevDQPRvnJikpIpGguf9QX7uQGWFELyOr/oatNMLV5+x8fNUPW3f3GyUnn+vzRIi5IpBlxWCjxDKVn14bXTQRnujCK/NFBbM+0YZ6BMpfS1p9SV47ewJ73/zaM8HW2kchsZXrhr5twBHWsFTrbVTdPosMEKueKQEP1Lu0ucO/6+w1Mejhd6DltbW50o7no7rR+m1o/F0Lv2YDOWXY2lUl0f8GW9PVVL+y668DpNuvBLU7+O2rdu2V9J/6iNG+hApfS3C2nR8yAUXY/asD5TBOVozQQ0xT+W12R1v0Pk57bgNXbm+5+cjG+Fl5C96Gl0GzwBbO2eM3PmkayHFJUTaR02vX9+CP2IPWoc3FoKvQzCj4FKRFLyv+iDWL3sVOee8BbZh/k1yq5whSEhKP2KPLQTvHnohePeYRXOJSAr+YEUxthbMRod+z4NtXvYvObVZG6SkWy8rjSRYQvDu0RWCd49ZNJeIpODLiwtQtnszWve8C2zX+pmyr7IQLbLPOGJ4CMG7h14I3j1m0VwikoLfWTgfUmI20jsNB9u/O1/esXoq2h8/6ojhIQTvHnohePeYRXOJSAp+48rpyOg6HklpuWCyLMvr512Ltl2HH7F+vBC8e1cUgnePWTSXiJTgqf++afXH6Nz/VeXxFcHvLHgHqNp5xNL6wxW8dnHF9bfdi5LiXcrD0RTZmt9WBM2x0rzt93O/wlXX3uKKf75mm1+3PqberCooBI+g5bGHs8XVjU9ot0jX5RbbSAme0nnEt0CLnMtrBV9VUYSNi+5E514Tjsj03OEKXr96TisULSkdOufU+4o4V62KC2MheBdgWZjypblONstEcot0JASvTMctnYL2fZ5CfFJmreDpf0WrX4PkKz8iUf5wBK9fMPH2R//D7M8+DInw/HtaOEMH30jBMwD6zmjpJa2eo620ZpnDo09NwfT/TlEW4Gg3Xmjrxa9Rl4s5YkHw44efpCxPLt9bpmC+YX2+st6dL3rRY06f9VtdOWb8e76d+YSevTH4/BG44qJzQnbAmXGp54ovkdb7xJwvP3G0RfrUPv2DskfeePBt1NwftNmh19tEWeuv34IbCcFTdPdJKcjsek2gyVNSevpUfbAMGxbchLZdL0JiSlbdNJ8Or3I4gqdbaCN8y1Ztg9bAa1N6fYTXttj69fG8HF8uq0/p9ee1yzFLdxcr2y35dlmjzRsOoTE1iyXB8+3H2t1r9CIRPeb6LcjadfEEBGFKQuerGc22uNpxqeWKrqvdDks+4WaLNF+Sq/ctbd2O65Gn+KR2G7b+ZSp1LfjK8m3YtPojdOw3GXEJqaGCp2/2bJmH0sIv0P54eoUTO1yfdFz+SAlev9GCPs/66B3DFySYCZ634tpr0Zp87ZLOuuzrcVBjSfBUZy5SK8xpT4L2dWPadHvIBSNC3jikxZWW0WrLGnFpxBVfTq1P6Z1skbZaj6/1l9vv+Seeeey+wMs39I0Mfa5bwcvYuPJdpGUPRdPW/YN0GIjw/FtK7X0HipB17BDHgj1cwyMleP2WSHoOvktKv9baTPDatdjc4fRbNIXgawVvhbl2tyK9OciN4Bcvmqd0vbSHGZfaRkcveM6Vky3SVg2OkeB5w2e0u7IuBb9t3WxIjTODUnmOS4jg6cSW5U8gzgNkdhxwuFp2VP5ICd7qfXZ6kboVvIjw5eB9eKsIr3UQPR9uBK+P8NrrWm2h1Qtem+5bbZHWvkKLGn06tDvujpTgizbMRXUNlFV1Roeh4LnoJVQh69jBEU/vj5TgnfTheQR3I3je36Q+/NiJtyv9NxoYaqiDdlrBW2HupA+vfYmo2z68UTamF7y20bHbIm01A2TUh49shJexbd1X8CHeVOx0f1PB00lK7ytL85HZ4ayIDuTVl+D5O88o9eOjpPxlhvS8Vi9IcCN4GpwSo/TGEZ5wNnspBZ2ze1WVmeCJW6cvu9BnErybQfw/8NhkPHLPTcoLS+22SOtnCfSj9GbBoq5TehqgK/rzOySmdTFM47WR3lLwZEgDeTvy30Ja5vFIb907IvP0hyt4R/2GejTSz9c6fRW2myrGwqCdeE21c0bD6cPTPHvxliUoLVqJjC5XhAzQuUrptcY0ZVf8xwco27oAaS3zkNqia50uwz3aBE/YRfodaULwzsUUC5ZuBE/LZct2rkbp9hVIbdUP6Z0uDpp6s3pe2wivLUwr8vZsnouyrQsRF5+M5NTWSPRmIj6pORrFp0CKiw+rv380Cj7STiYEH2mE6/f6xoKX4auuwqGqclRVlKByXxH2l21BddV+pLbqi6ZtBgRW0DmtrSvBay9aUboWFSVrcKBsPar2b8Ohg3tAKQagrONxdWytyMKsTRe4KiOMgYm5U6IWhpfXTojaukVrxS5oOwutkrZpqseULnSjhKaIT85C49TOSGp+nLLrLdzj/wEVPAwcBEOdW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p:cNvGrpSpPr/>
          <p:nvPr/>
        </p:nvGrpSpPr>
        <p:grpSpPr>
          <a:xfrm>
            <a:off x="2132505" y="1168998"/>
            <a:ext cx="2164057" cy="3699334"/>
            <a:chOff x="2316559" y="1291310"/>
            <a:chExt cx="2164057" cy="3699334"/>
          </a:xfrm>
        </p:grpSpPr>
        <p:pic>
          <p:nvPicPr>
            <p:cNvPr id="42" name="Picture 4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76601" y="2221659"/>
              <a:ext cx="849188" cy="913520"/>
            </a:xfrm>
            <a:prstGeom prst="rect">
              <a:avLst/>
            </a:prstGeom>
          </p:spPr>
        </p:pic>
        <p:grpSp>
          <p:nvGrpSpPr>
            <p:cNvPr id="35" name="Group 34"/>
            <p:cNvGrpSpPr/>
            <p:nvPr/>
          </p:nvGrpSpPr>
          <p:grpSpPr>
            <a:xfrm>
              <a:off x="2316559" y="1291310"/>
              <a:ext cx="2164057" cy="3699334"/>
              <a:chOff x="3163904" y="1270503"/>
              <a:chExt cx="2164057" cy="3699334"/>
            </a:xfrm>
          </p:grpSpPr>
          <p:grpSp>
            <p:nvGrpSpPr>
              <p:cNvPr id="22" name="Group 21"/>
              <p:cNvGrpSpPr/>
              <p:nvPr/>
            </p:nvGrpSpPr>
            <p:grpSpPr>
              <a:xfrm>
                <a:off x="3163904" y="1270503"/>
                <a:ext cx="2164057" cy="784976"/>
                <a:chOff x="2346897" y="2302098"/>
                <a:chExt cx="2570000" cy="881805"/>
              </a:xfrm>
            </p:grpSpPr>
            <p:pic>
              <p:nvPicPr>
                <p:cNvPr id="20" name="Picture 2">
                  <a:extLst>
                    <a:ext uri="{FF2B5EF4-FFF2-40B4-BE49-F238E27FC236}">
                      <a16:creationId xmlns:a16="http://schemas.microsoft.com/office/drawing/2014/main" id="{FC519B2B-BF2C-4386-89BA-2A788A6D6F9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75258"/>
                <a:stretch/>
              </p:blipFill>
              <p:spPr bwMode="auto">
                <a:xfrm>
                  <a:off x="2346897" y="2302098"/>
                  <a:ext cx="2570000" cy="8818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535680" y="2476356"/>
                  <a:ext cx="617220" cy="640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906477" y="3376235"/>
                <a:ext cx="1077621" cy="831836"/>
                <a:chOff x="3829659" y="3526804"/>
                <a:chExt cx="1061967" cy="832546"/>
              </a:xfrm>
            </p:grpSpPr>
            <p:pic>
              <p:nvPicPr>
                <p:cNvPr id="25" name="Picture 2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29659" y="3526804"/>
                  <a:ext cx="832546" cy="832546"/>
                </a:xfrm>
                <a:prstGeom prst="rect">
                  <a:avLst/>
                </a:prstGeom>
              </p:spPr>
            </p:pic>
            <p:sp>
              <p:nvSpPr>
                <p:cNvPr id="27" name="TextBox 26"/>
                <p:cNvSpPr txBox="1"/>
                <p:nvPr/>
              </p:nvSpPr>
              <p:spPr>
                <a:xfrm>
                  <a:off x="3946746" y="3908727"/>
                  <a:ext cx="944880" cy="215444"/>
                </a:xfrm>
                <a:prstGeom prst="rect">
                  <a:avLst/>
                </a:prstGeom>
                <a:noFill/>
              </p:spPr>
              <p:txBody>
                <a:bodyPr wrap="square" rtlCol="0">
                  <a:spAutoFit/>
                </a:bodyPr>
                <a:lstStyle/>
                <a:p>
                  <a:r>
                    <a:rPr lang="en-US" sz="800" dirty="0" smtClean="0"/>
                    <a:t>Activity file</a:t>
                  </a:r>
                  <a:endParaRPr lang="en-US" sz="800" dirty="0"/>
                </a:p>
              </p:txBody>
            </p:sp>
          </p:grpSp>
          <p:pic>
            <p:nvPicPr>
              <p:cNvPr id="29" name="Picture 2">
                <a:extLst>
                  <a:ext uri="{FF2B5EF4-FFF2-40B4-BE49-F238E27FC236}">
                    <a16:creationId xmlns:a16="http://schemas.microsoft.com/office/drawing/2014/main" id="{FC519B2B-BF2C-4386-89BA-2A788A6D6F9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5454" t="80183" r="38973" b="1798"/>
              <a:stretch/>
            </p:blipFill>
            <p:spPr bwMode="auto">
              <a:xfrm>
                <a:off x="4039909" y="4443140"/>
                <a:ext cx="538401" cy="526697"/>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p:cNvSpPr/>
              <p:nvPr/>
            </p:nvSpPr>
            <p:spPr>
              <a:xfrm>
                <a:off x="4128861" y="3157746"/>
                <a:ext cx="200025" cy="292894"/>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a:off x="4209096" y="4150246"/>
                <a:ext cx="200025" cy="292894"/>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3644969" y="2054405"/>
                <a:ext cx="200025" cy="292894"/>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Right Brace 35"/>
          <p:cNvSpPr/>
          <p:nvPr/>
        </p:nvSpPr>
        <p:spPr>
          <a:xfrm>
            <a:off x="1760344" y="1118908"/>
            <a:ext cx="234083" cy="3729037"/>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7" name="Google Shape;846;p33"/>
          <p:cNvSpPr txBox="1">
            <a:spLocks noGrp="1"/>
          </p:cNvSpPr>
          <p:nvPr>
            <p:ph type="body" idx="1"/>
          </p:nvPr>
        </p:nvSpPr>
        <p:spPr>
          <a:xfrm>
            <a:off x="4534162" y="1760490"/>
            <a:ext cx="4434840" cy="3291156"/>
          </a:xfrm>
          <a:prstGeom prst="rect">
            <a:avLst/>
          </a:prstGeom>
        </p:spPr>
        <p:txBody>
          <a:bodyPr spcFirstLastPara="1" wrap="square" lIns="91425" tIns="91425" rIns="91425" bIns="91425" anchor="t" anchorCtr="0">
            <a:noAutofit/>
          </a:bodyPr>
          <a:lstStyle/>
          <a:p>
            <a:pPr marL="438150" indent="-285750" algn="just">
              <a:lnSpc>
                <a:spcPct val="150000"/>
              </a:lnSpc>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An Android application was developed to get the vehicle movement parameters from the Accelerometer </a:t>
            </a:r>
            <a:r>
              <a:rPr lang="en-US" sz="1100" dirty="0" smtClean="0">
                <a:latin typeface="Times New Roman" panose="02020603050405020304" pitchFamily="18" charset="0"/>
                <a:cs typeface="Times New Roman" panose="02020603050405020304" pitchFamily="18" charset="0"/>
              </a:rPr>
              <a:t> sensor </a:t>
            </a:r>
            <a:r>
              <a:rPr lang="en-US" sz="1100" dirty="0">
                <a:latin typeface="Times New Roman" panose="02020603050405020304" pitchFamily="18" charset="0"/>
                <a:cs typeface="Times New Roman" panose="02020603050405020304" pitchFamily="18" charset="0"/>
              </a:rPr>
              <a:t>in the smartphone</a:t>
            </a:r>
          </a:p>
          <a:p>
            <a:pPr marL="438150" lvl="0" indent="-285750" algn="just">
              <a:lnSpc>
                <a:spcPct val="150000"/>
              </a:lnSpc>
              <a:buFont typeface="Wingdings" panose="05000000000000000000" pitchFamily="2" charset="2"/>
              <a:buChar char="v"/>
            </a:pPr>
            <a:endParaRPr sz="1100" dirty="0">
              <a:latin typeface="Times New Roman" panose="02020603050405020304" pitchFamily="18" charset="0"/>
              <a:ea typeface="Open Sans"/>
              <a:cs typeface="Times New Roman" panose="02020603050405020304" pitchFamily="18" charset="0"/>
              <a:sym typeface="Open Sans"/>
            </a:endParaRPr>
          </a:p>
        </p:txBody>
      </p:sp>
      <p:grpSp>
        <p:nvGrpSpPr>
          <p:cNvPr id="41" name="Group 40"/>
          <p:cNvGrpSpPr/>
          <p:nvPr/>
        </p:nvGrpSpPr>
        <p:grpSpPr>
          <a:xfrm>
            <a:off x="5911186" y="191217"/>
            <a:ext cx="2118360" cy="1569273"/>
            <a:chOff x="5911186" y="191217"/>
            <a:chExt cx="2118360" cy="1569273"/>
          </a:xfrm>
        </p:grpSpPr>
        <p:pic>
          <p:nvPicPr>
            <p:cNvPr id="38" name="Picture 37"/>
            <p:cNvPicPr>
              <a:picLocks noChangeAspect="1"/>
            </p:cNvPicPr>
            <p:nvPr/>
          </p:nvPicPr>
          <p:blipFill rotWithShape="1">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9834" t="16917" r="13500" b="24916"/>
            <a:stretch/>
          </p:blipFill>
          <p:spPr>
            <a:xfrm>
              <a:off x="6863686" y="991582"/>
              <a:ext cx="1013460" cy="768908"/>
            </a:xfrm>
            <a:prstGeom prst="rect">
              <a:avLst/>
            </a:prstGeom>
          </p:spPr>
        </p:pic>
        <p:pic>
          <p:nvPicPr>
            <p:cNvPr id="39" name="accelerometer-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2"/>
            <a:stretch>
              <a:fillRect/>
            </a:stretch>
          </p:blipFill>
          <p:spPr>
            <a:xfrm>
              <a:off x="5911186" y="191217"/>
              <a:ext cx="1905000" cy="1088572"/>
            </a:xfrm>
            <a:prstGeom prst="rect">
              <a:avLst/>
            </a:prstGeom>
          </p:spPr>
        </p:pic>
        <p:sp>
          <p:nvSpPr>
            <p:cNvPr id="40" name="Rectangle 39"/>
            <p:cNvSpPr/>
            <p:nvPr/>
          </p:nvSpPr>
          <p:spPr>
            <a:xfrm>
              <a:off x="6863686" y="1424209"/>
              <a:ext cx="1165860"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Accelerometer</a:t>
              </a:r>
            </a:p>
          </p:txBody>
        </p:sp>
      </p:grpSp>
      <p:grpSp>
        <p:nvGrpSpPr>
          <p:cNvPr id="46" name="Group 45"/>
          <p:cNvGrpSpPr/>
          <p:nvPr/>
        </p:nvGrpSpPr>
        <p:grpSpPr>
          <a:xfrm>
            <a:off x="4175083" y="2490061"/>
            <a:ext cx="4212430" cy="2220230"/>
            <a:chOff x="4128374" y="2999695"/>
            <a:chExt cx="4014845" cy="2033508"/>
          </a:xfrm>
        </p:grpSpPr>
        <p:sp>
          <p:nvSpPr>
            <p:cNvPr id="45" name="Rounded Rectangle 44"/>
            <p:cNvSpPr/>
            <p:nvPr/>
          </p:nvSpPr>
          <p:spPr>
            <a:xfrm>
              <a:off x="4128374" y="2999695"/>
              <a:ext cx="4014845" cy="203350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44" name="Imagem 3" descr="Forma&#10;&#10;Descrição gerada automaticamente com confiança média"/>
            <p:cNvPicPr/>
            <p:nvPr/>
          </p:nvPicPr>
          <p:blipFill>
            <a:blip r:embed="rId23"/>
            <a:stretch>
              <a:fillRect/>
            </a:stretch>
          </p:blipFill>
          <p:spPr>
            <a:xfrm>
              <a:off x="4296562" y="3232516"/>
              <a:ext cx="3759327" cy="1604034"/>
            </a:xfrm>
            <a:prstGeom prst="rect">
              <a:avLst/>
            </a:prstGeom>
          </p:spPr>
        </p:pic>
      </p:grpSp>
    </p:spTree>
    <p:extLst>
      <p:ext uri="{BB962C8B-B14F-4D97-AF65-F5344CB8AC3E}">
        <p14:creationId xmlns:p14="http://schemas.microsoft.com/office/powerpoint/2010/main" val="48926870"/>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3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5" name="Google Shape;885;p37"/>
          <p:cNvSpPr txBox="1">
            <a:spLocks noGrp="1"/>
          </p:cNvSpPr>
          <p:nvPr>
            <p:ph type="body" idx="1"/>
          </p:nvPr>
        </p:nvSpPr>
        <p:spPr>
          <a:xfrm>
            <a:off x="740623" y="3319878"/>
            <a:ext cx="3996055" cy="979102"/>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Collecting Data</a:t>
            </a:r>
          </a:p>
          <a:p>
            <a:pPr marL="0" lvl="0" indent="0">
              <a:buSzPts val="1100"/>
              <a:buNone/>
            </a:pPr>
            <a:endParaRPr dirty="0"/>
          </a:p>
        </p:txBody>
      </p:sp>
      <p:sp>
        <p:nvSpPr>
          <p:cNvPr id="886" name="Google Shape;886;p37"/>
          <p:cNvSpPr txBox="1">
            <a:spLocks noGrp="1"/>
          </p:cNvSpPr>
          <p:nvPr>
            <p:ph type="title" idx="2"/>
          </p:nvPr>
        </p:nvSpPr>
        <p:spPr>
          <a:xfrm>
            <a:off x="1334175" y="882701"/>
            <a:ext cx="1407900" cy="9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sp>
        <p:nvSpPr>
          <p:cNvPr id="887" name="Google Shape;887;p37"/>
          <p:cNvSpPr/>
          <p:nvPr/>
        </p:nvSpPr>
        <p:spPr>
          <a:xfrm>
            <a:off x="853305" y="882701"/>
            <a:ext cx="1749793" cy="1292013"/>
          </a:xfrm>
          <a:custGeom>
            <a:avLst/>
            <a:gdLst/>
            <a:ahLst/>
            <a:cxnLst/>
            <a:rect l="l" t="t" r="r" b="b"/>
            <a:pathLst>
              <a:path w="24705" h="15685" extrusionOk="0">
                <a:moveTo>
                  <a:pt x="4563" y="694"/>
                </a:moveTo>
                <a:cubicBezTo>
                  <a:pt x="6476" y="968"/>
                  <a:pt x="8411" y="1304"/>
                  <a:pt x="10345" y="1577"/>
                </a:cubicBezTo>
                <a:cubicBezTo>
                  <a:pt x="12006" y="1914"/>
                  <a:pt x="13667" y="2187"/>
                  <a:pt x="15412" y="2439"/>
                </a:cubicBezTo>
                <a:cubicBezTo>
                  <a:pt x="15937" y="2544"/>
                  <a:pt x="16463" y="2544"/>
                  <a:pt x="16988" y="2544"/>
                </a:cubicBezTo>
                <a:cubicBezTo>
                  <a:pt x="18565" y="2628"/>
                  <a:pt x="20331" y="2713"/>
                  <a:pt x="21551" y="3596"/>
                </a:cubicBezTo>
                <a:cubicBezTo>
                  <a:pt x="23212" y="4647"/>
                  <a:pt x="23905" y="5950"/>
                  <a:pt x="23653" y="7527"/>
                </a:cubicBezTo>
                <a:cubicBezTo>
                  <a:pt x="23128" y="10681"/>
                  <a:pt x="18649" y="13666"/>
                  <a:pt x="15853" y="14360"/>
                </a:cubicBezTo>
                <a:cubicBezTo>
                  <a:pt x="14634" y="14633"/>
                  <a:pt x="13141" y="14970"/>
                  <a:pt x="11564" y="14970"/>
                </a:cubicBezTo>
                <a:cubicBezTo>
                  <a:pt x="11039" y="14970"/>
                  <a:pt x="10429" y="14886"/>
                  <a:pt x="9903" y="14802"/>
                </a:cubicBezTo>
                <a:cubicBezTo>
                  <a:pt x="7717" y="14444"/>
                  <a:pt x="5425" y="13141"/>
                  <a:pt x="3680" y="11122"/>
                </a:cubicBezTo>
                <a:cubicBezTo>
                  <a:pt x="2019" y="9188"/>
                  <a:pt x="968" y="6917"/>
                  <a:pt x="779" y="4815"/>
                </a:cubicBezTo>
                <a:cubicBezTo>
                  <a:pt x="695" y="3154"/>
                  <a:pt x="1220" y="1220"/>
                  <a:pt x="2797" y="778"/>
                </a:cubicBezTo>
                <a:cubicBezTo>
                  <a:pt x="3070" y="694"/>
                  <a:pt x="3323" y="694"/>
                  <a:pt x="3680" y="694"/>
                </a:cubicBezTo>
                <a:close/>
                <a:moveTo>
                  <a:pt x="3680" y="0"/>
                </a:moveTo>
                <a:cubicBezTo>
                  <a:pt x="3239" y="0"/>
                  <a:pt x="2881" y="0"/>
                  <a:pt x="2545" y="84"/>
                </a:cubicBezTo>
                <a:cubicBezTo>
                  <a:pt x="695" y="694"/>
                  <a:pt x="1" y="2965"/>
                  <a:pt x="85" y="4815"/>
                </a:cubicBezTo>
                <a:cubicBezTo>
                  <a:pt x="253" y="7170"/>
                  <a:pt x="1409" y="9545"/>
                  <a:pt x="3154" y="11564"/>
                </a:cubicBezTo>
                <a:cubicBezTo>
                  <a:pt x="5089" y="13750"/>
                  <a:pt x="7443" y="15159"/>
                  <a:pt x="9819" y="15495"/>
                </a:cubicBezTo>
                <a:cubicBezTo>
                  <a:pt x="10345" y="15579"/>
                  <a:pt x="10955" y="15685"/>
                  <a:pt x="11564" y="15685"/>
                </a:cubicBezTo>
                <a:cubicBezTo>
                  <a:pt x="13225" y="15685"/>
                  <a:pt x="14802" y="15327"/>
                  <a:pt x="16021" y="15054"/>
                </a:cubicBezTo>
                <a:cubicBezTo>
                  <a:pt x="19007" y="14276"/>
                  <a:pt x="23737" y="11038"/>
                  <a:pt x="24347" y="7611"/>
                </a:cubicBezTo>
                <a:cubicBezTo>
                  <a:pt x="24704" y="5782"/>
                  <a:pt x="23821" y="4289"/>
                  <a:pt x="21908" y="2965"/>
                </a:cubicBezTo>
                <a:cubicBezTo>
                  <a:pt x="20584" y="2103"/>
                  <a:pt x="18755" y="1914"/>
                  <a:pt x="17073" y="1830"/>
                </a:cubicBezTo>
                <a:cubicBezTo>
                  <a:pt x="16463" y="1830"/>
                  <a:pt x="15937" y="1830"/>
                  <a:pt x="15496" y="1745"/>
                </a:cubicBezTo>
                <a:cubicBezTo>
                  <a:pt x="13751" y="1493"/>
                  <a:pt x="12090" y="1220"/>
                  <a:pt x="10429" y="968"/>
                </a:cubicBezTo>
                <a:cubicBezTo>
                  <a:pt x="8579" y="610"/>
                  <a:pt x="6560" y="253"/>
                  <a:pt x="4647" y="0"/>
                </a:cubicBezTo>
                <a:close/>
              </a:path>
            </a:pathLst>
          </a:custGeom>
          <a:gradFill>
            <a:gsLst>
              <a:gs pos="0">
                <a:schemeClr val="lt2"/>
              </a:gs>
              <a:gs pos="50000">
                <a:srgbClr val="FFD787"/>
              </a:gs>
              <a:gs pos="100000">
                <a:srgbClr val="C29335"/>
              </a:gs>
            </a:gsLst>
            <a:lin ang="8099331" scaled="0"/>
          </a:gradFill>
          <a:ln>
            <a:noFill/>
          </a:ln>
          <a:effectLst>
            <a:outerShdw blurRad="57150" dist="19050" dir="5400000" algn="bl" rotWithShape="0">
              <a:srgbClr val="F3F3F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2;p35"/>
          <p:cNvSpPr txBox="1">
            <a:spLocks/>
          </p:cNvSpPr>
          <p:nvPr/>
        </p:nvSpPr>
        <p:spPr>
          <a:xfrm>
            <a:off x="644645" y="2244989"/>
            <a:ext cx="4361100" cy="6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Inria Serif"/>
              <a:buNone/>
              <a:defRPr sz="4800" b="0" i="0" u="none" strike="noStrike" cap="none">
                <a:solidFill>
                  <a:schemeClr val="dk1"/>
                </a:solidFill>
                <a:latin typeface="Inria Serif"/>
                <a:ea typeface="Inria Serif"/>
                <a:cs typeface="Inria Serif"/>
                <a:sym typeface="Inria Serif"/>
              </a:defRPr>
            </a:lvl1pPr>
            <a:lvl2pPr marR="0" lvl="1"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2pPr>
            <a:lvl3pPr marR="0" lvl="2"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3pPr>
            <a:lvl4pPr marR="0" lvl="3"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4pPr>
            <a:lvl5pPr marR="0" lvl="4"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5pPr>
            <a:lvl6pPr marR="0" lvl="5"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6pPr>
            <a:lvl7pPr marR="0" lvl="6"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7pPr>
            <a:lvl8pPr marR="0" lvl="7"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8pPr>
            <a:lvl9pPr marR="0" lvl="8" algn="l" rtl="0">
              <a:lnSpc>
                <a:spcPct val="100000"/>
              </a:lnSpc>
              <a:spcBef>
                <a:spcPts val="0"/>
              </a:spcBef>
              <a:spcAft>
                <a:spcPts val="0"/>
              </a:spcAft>
              <a:buClr>
                <a:schemeClr val="dk1"/>
              </a:buClr>
              <a:buSzPts val="2400"/>
              <a:buFont typeface="Inria Serif"/>
              <a:buNone/>
              <a:defRPr sz="2400" b="0" i="0" u="none" strike="noStrike" cap="none">
                <a:solidFill>
                  <a:schemeClr val="dk1"/>
                </a:solidFill>
                <a:latin typeface="Inria Serif"/>
                <a:ea typeface="Inria Serif"/>
                <a:cs typeface="Inria Serif"/>
                <a:sym typeface="Inria Serif"/>
              </a:defRPr>
            </a:lvl9pPr>
          </a:lstStyle>
          <a:p>
            <a:r>
              <a:rPr lang="en-US" sz="2000" dirty="0">
                <a:solidFill>
                  <a:schemeClr val="accent2">
                    <a:lumMod val="50000"/>
                  </a:schemeClr>
                </a:solidFill>
                <a:latin typeface="Times New Roman" panose="02020603050405020304" pitchFamily="18" charset="0"/>
                <a:cs typeface="Times New Roman" panose="02020603050405020304" pitchFamily="18" charset="0"/>
              </a:rPr>
              <a:t>Real-Time Vehicle and Activity Detection using Smartphone Sensors </a:t>
            </a:r>
            <a:endParaRPr lang="en-US" sz="2000" dirty="0">
              <a:solidFill>
                <a:schemeClr val="accent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58E0B-E730-4A20-A962-7779462B20A1}"/>
              </a:ext>
            </a:extLst>
          </p:cNvPr>
          <p:cNvSpPr txBox="1"/>
          <p:nvPr/>
        </p:nvSpPr>
        <p:spPr>
          <a:xfrm>
            <a:off x="489145" y="632557"/>
            <a:ext cx="8326900" cy="769441"/>
          </a:xfrm>
          <a:prstGeom prst="rect">
            <a:avLst/>
          </a:prstGeom>
          <a:noFill/>
        </p:spPr>
        <p:txBody>
          <a:bodyPr wrap="square" rtlCol="0">
            <a:spAutoFit/>
          </a:bodyPr>
          <a:lstStyle/>
          <a:p>
            <a:pPr marL="28575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The accelerometer data may be acquired using the existing APIs on the Android platform and stored in a temporary dataset to be utilized later for ML training. The data was collected by dividing the samples into collection windows, with the program collecting and storing one frame of data for each time period</a:t>
            </a:r>
            <a:r>
              <a:rPr lang="en-US" sz="1100" dirty="0" smtClean="0">
                <a:latin typeface="Times New Roman" panose="02020603050405020304" pitchFamily="18" charset="0"/>
                <a:cs typeface="Times New Roman" panose="02020603050405020304" pitchFamily="18" charset="0"/>
              </a:rPr>
              <a:t>.</a:t>
            </a:r>
          </a:p>
          <a:p>
            <a:pPr algn="just"/>
            <a:endParaRPr lang="en-US" sz="1100"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1912903" y="68138"/>
            <a:ext cx="5479385"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Smartphone application for car movement detection: Collecting Data</a:t>
            </a:r>
          </a:p>
        </p:txBody>
      </p:sp>
      <p:grpSp>
        <p:nvGrpSpPr>
          <p:cNvPr id="8" name="Group 7"/>
          <p:cNvGrpSpPr/>
          <p:nvPr/>
        </p:nvGrpSpPr>
        <p:grpSpPr>
          <a:xfrm>
            <a:off x="1853519" y="1367914"/>
            <a:ext cx="2141220" cy="767036"/>
            <a:chOff x="281940" y="2047882"/>
            <a:chExt cx="2141220" cy="767036"/>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141220" cy="767036"/>
            </a:xfrm>
            <a:prstGeom prst="rect">
              <a:avLst/>
            </a:prstGeom>
          </p:spPr>
        </p:pic>
        <p:sp>
          <p:nvSpPr>
            <p:cNvPr id="4" name="Rectangle 3"/>
            <p:cNvSpPr/>
            <p:nvPr/>
          </p:nvSpPr>
          <p:spPr>
            <a:xfrm>
              <a:off x="310980" y="2139310"/>
              <a:ext cx="2058840" cy="261610"/>
            </a:xfrm>
            <a:prstGeom prst="rect">
              <a:avLst/>
            </a:prstGeom>
          </p:spPr>
          <p:txBody>
            <a:bodyPr wrap="square">
              <a:spAutoFit/>
            </a:bodyPr>
            <a:lstStyle/>
            <a:p>
              <a:endParaRPr lang="en-US" sz="1100" dirty="0">
                <a:latin typeface="Times New Roman" panose="02020603050405020304" pitchFamily="18" charset="0"/>
                <a:cs typeface="Times New Roman" panose="02020603050405020304" pitchFamily="18" charset="0"/>
              </a:endParaRPr>
            </a:p>
          </p:txBody>
        </p:sp>
      </p:grpSp>
      <p:grpSp>
        <p:nvGrpSpPr>
          <p:cNvPr id="14" name="Group 13"/>
          <p:cNvGrpSpPr/>
          <p:nvPr/>
        </p:nvGrpSpPr>
        <p:grpSpPr>
          <a:xfrm>
            <a:off x="1657350" y="2100866"/>
            <a:ext cx="2533560" cy="2726221"/>
            <a:chOff x="5543550" y="2204869"/>
            <a:chExt cx="2371725" cy="2695744"/>
          </a:xfrm>
        </p:grpSpPr>
        <p:sp>
          <p:nvSpPr>
            <p:cNvPr id="6" name="Rounded Rectangle 5"/>
            <p:cNvSpPr/>
            <p:nvPr/>
          </p:nvSpPr>
          <p:spPr>
            <a:xfrm>
              <a:off x="5543550" y="2204869"/>
              <a:ext cx="2371725" cy="269574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8" name="Imagem 407016256" descr="Uma imagem contendo Interface gráfica do usuário&#10;&#10;Descrição gerada automaticamente"/>
            <p:cNvPicPr/>
            <p:nvPr/>
          </p:nvPicPr>
          <p:blipFill>
            <a:blip r:embed="rId4">
              <a:extLst>
                <a:ext uri="{28A0092B-C50C-407E-A947-70E740481C1C}">
                  <a14:useLocalDpi xmlns:a14="http://schemas.microsoft.com/office/drawing/2010/main" val="0"/>
                </a:ext>
              </a:extLst>
            </a:blip>
            <a:stretch>
              <a:fillRect/>
            </a:stretch>
          </p:blipFill>
          <p:spPr>
            <a:xfrm>
              <a:off x="5621312" y="2501010"/>
              <a:ext cx="2216199" cy="2263872"/>
            </a:xfrm>
            <a:prstGeom prst="rect">
              <a:avLst/>
            </a:prstGeom>
          </p:spPr>
        </p:pic>
      </p:grpSp>
      <p:sp>
        <p:nvSpPr>
          <p:cNvPr id="15" name="Rectangle 14"/>
          <p:cNvSpPr/>
          <p:nvPr/>
        </p:nvSpPr>
        <p:spPr>
          <a:xfrm>
            <a:off x="2099119" y="1467036"/>
            <a:ext cx="1777466" cy="253916"/>
          </a:xfrm>
          <a:prstGeom prst="rect">
            <a:avLst/>
          </a:prstGeom>
        </p:spPr>
        <p:txBody>
          <a:bodyPr wrap="square">
            <a:spAutoFit/>
          </a:bodyPr>
          <a:lstStyle/>
          <a:p>
            <a:r>
              <a:rPr lang="en-GB" sz="1050" dirty="0" smtClean="0">
                <a:latin typeface="Times New Roman" panose="02020603050405020304" pitchFamily="18" charset="0"/>
                <a:ea typeface="Calibri" panose="020F0502020204030204" pitchFamily="34" charset="0"/>
              </a:rPr>
              <a:t>Pipeline </a:t>
            </a:r>
            <a:r>
              <a:rPr lang="en-GB" sz="1050" dirty="0">
                <a:latin typeface="Times New Roman" panose="02020603050405020304" pitchFamily="18" charset="0"/>
                <a:ea typeface="Calibri" panose="020F0502020204030204" pitchFamily="34" charset="0"/>
              </a:rPr>
              <a:t>for data collection</a:t>
            </a:r>
            <a:endParaRPr lang="en-US" sz="1050" dirty="0"/>
          </a:p>
        </p:txBody>
      </p:sp>
      <p:sp>
        <p:nvSpPr>
          <p:cNvPr id="32" name="TextBox 31">
            <a:extLst>
              <a:ext uri="{FF2B5EF4-FFF2-40B4-BE49-F238E27FC236}">
                <a16:creationId xmlns:a16="http://schemas.microsoft.com/office/drawing/2014/main" id="{D4858E0B-E730-4A20-A962-7779462B20A1}"/>
              </a:ext>
            </a:extLst>
          </p:cNvPr>
          <p:cNvSpPr txBox="1"/>
          <p:nvPr/>
        </p:nvSpPr>
        <p:spPr>
          <a:xfrm>
            <a:off x="4411721" y="2100866"/>
            <a:ext cx="4282881" cy="1107996"/>
          </a:xfrm>
          <a:prstGeom prst="rect">
            <a:avLst/>
          </a:prstGeom>
          <a:noFill/>
        </p:spPr>
        <p:txBody>
          <a:bodyPr wrap="square" rtlCol="0">
            <a:spAutoFit/>
          </a:bodyPr>
          <a:lstStyle/>
          <a:p>
            <a:pPr algn="just"/>
            <a:endParaRPr lang="en-US" sz="11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When performing data collecting, the designed data collection program allows for modification of the applied overlaps. A manual setting is necessary in the code for the window size value, as this may affect how the data is saved. </a:t>
            </a:r>
            <a:r>
              <a:rPr lang="en-US" sz="1100" dirty="0" smtClean="0">
                <a:latin typeface="Times New Roman" panose="02020603050405020304" pitchFamily="18" charset="0"/>
                <a:cs typeface="Times New Roman" panose="02020603050405020304" pitchFamily="18" charset="0"/>
              </a:rPr>
              <a:t>From the Picture </a:t>
            </a:r>
            <a:r>
              <a:rPr lang="en-US" sz="1100" dirty="0">
                <a:latin typeface="Times New Roman" panose="02020603050405020304" pitchFamily="18" charset="0"/>
                <a:cs typeface="Times New Roman" panose="02020603050405020304" pitchFamily="18" charset="0"/>
              </a:rPr>
              <a:t>depicts the data collection pipeline utilized in the application.</a:t>
            </a:r>
            <a:endParaRPr lang="en-US" sz="11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5">
            <a:extLst>
              <a:ext uri="{BEBA8EAE-BF5A-486C-A8C5-ECC9F3942E4B}">
                <a14:imgProps xmlns:a14="http://schemas.microsoft.com/office/drawing/2010/main">
                  <a14:imgLayer r:embed="rId6">
                    <a14:imgEffect>
                      <a14:backgroundRemoval t="10000" b="90000" l="5200" r="95000">
                        <a14:foregroundMark x1="9400" y1="42333" x2="14000" y2="56000"/>
                        <a14:foregroundMark x1="8600" y1="36333" x2="15400" y2="45333"/>
                        <a14:foregroundMark x1="26800" y1="50333" x2="21400" y2="50000"/>
                        <a14:foregroundMark x1="6400" y1="66333" x2="7200" y2="67667"/>
                        <a14:foregroundMark x1="10000" y1="68333" x2="12800" y2="68000"/>
                        <a14:foregroundMark x1="83000" y1="64667" x2="91400" y2="68000"/>
                        <a14:foregroundMark x1="81000" y1="42333" x2="84200" y2="42333"/>
                        <a14:foregroundMark x1="80200" y1="46667" x2="83200" y2="46667"/>
                        <a14:foregroundMark x1="80000" y1="50667" x2="84000" y2="49333"/>
                        <a14:foregroundMark x1="80000" y1="55000" x2="84000" y2="55333"/>
                        <a14:foregroundMark x1="80400" y1="59333" x2="83400" y2="57667"/>
                        <a14:foregroundMark x1="89400" y1="53667" x2="92000" y2="52000"/>
                        <a14:foregroundMark x1="89600" y1="49667" x2="91800" y2="48333"/>
                        <a14:foregroundMark x1="88800" y1="44667" x2="91200" y2="44333"/>
                        <a14:foregroundMark x1="89200" y1="40333" x2="91000" y2="39667"/>
                        <a14:foregroundMark x1="87800" y1="36333" x2="90600" y2="35333"/>
                        <a14:foregroundMark x1="42200" y1="58667" x2="50800" y2="57667"/>
                        <a14:foregroundMark x1="68000" y1="50333" x2="70800" y2="50333"/>
                        <a14:foregroundMark x1="71200" y1="50667" x2="74400" y2="50333"/>
                        <a14:foregroundMark x1="14200" y1="66667" x2="17000" y2="67667"/>
                        <a14:backgroundMark x1="71600" y1="29000" x2="38000" y2="28000"/>
                      </a14:backgroundRemoval>
                    </a14:imgEffect>
                  </a14:imgLayer>
                </a14:imgProps>
              </a:ext>
              <a:ext uri="{28A0092B-C50C-407E-A947-70E740481C1C}">
                <a14:useLocalDpi xmlns:a14="http://schemas.microsoft.com/office/drawing/2010/main" val="0"/>
              </a:ext>
            </a:extLst>
          </a:blip>
          <a:stretch>
            <a:fillRect/>
          </a:stretch>
        </p:blipFill>
        <p:spPr>
          <a:xfrm>
            <a:off x="4562772" y="3081064"/>
            <a:ext cx="3364237" cy="2018542"/>
          </a:xfrm>
          <a:prstGeom prst="rect">
            <a:avLst/>
          </a:prstGeom>
        </p:spPr>
      </p:pic>
    </p:spTree>
    <p:extLst>
      <p:ext uri="{BB962C8B-B14F-4D97-AF65-F5344CB8AC3E}">
        <p14:creationId xmlns:p14="http://schemas.microsoft.com/office/powerpoint/2010/main" val="50665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p:par>
            <p:par>
              <p:cTn/>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58E0B-E730-4A20-A962-7779462B20A1}"/>
              </a:ext>
            </a:extLst>
          </p:cNvPr>
          <p:cNvSpPr txBox="1"/>
          <p:nvPr/>
        </p:nvSpPr>
        <p:spPr>
          <a:xfrm>
            <a:off x="489145" y="632557"/>
            <a:ext cx="8326900" cy="938719"/>
          </a:xfrm>
          <a:prstGeom prst="rect">
            <a:avLst/>
          </a:prstGeom>
          <a:noFill/>
        </p:spPr>
        <p:txBody>
          <a:bodyPr wrap="square" rtlCol="0">
            <a:spAutoFit/>
          </a:bodyPr>
          <a:lstStyle/>
          <a:p>
            <a:pPr marL="285750" lvl="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An FFT function is applied to the accelerometer data in the pipeline. This was necessary for the appropriate construction and training of the vehicle and activity detection model given. A MLP type network cannot be trained using data shown in the time domain</a:t>
            </a:r>
            <a:r>
              <a:rPr lang="en-US" sz="1100" dirty="0" smtClean="0">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v"/>
            </a:pPr>
            <a:endParaRPr lang="en-US" sz="1100" dirty="0" smtClean="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sz="1100" dirty="0" smtClean="0">
                <a:latin typeface="Times New Roman" panose="02020603050405020304" pitchFamily="18" charset="0"/>
                <a:cs typeface="Times New Roman" panose="02020603050405020304" pitchFamily="18" charset="0"/>
              </a:rPr>
              <a:t>Picture Below  </a:t>
            </a:r>
            <a:r>
              <a:rPr lang="en-US" sz="1100" dirty="0">
                <a:latin typeface="Times New Roman" panose="02020603050405020304" pitchFamily="18" charset="0"/>
                <a:cs typeface="Times New Roman" panose="02020603050405020304" pitchFamily="18" charset="0"/>
              </a:rPr>
              <a:t>shows an example of data obtained straight from the accelerometer sensor (as supplied by the Android API):</a:t>
            </a:r>
          </a:p>
          <a:p>
            <a:pPr algn="just"/>
            <a:endParaRPr lang="en-US" sz="1100"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1912903" y="68138"/>
            <a:ext cx="5479385" cy="307777"/>
          </a:xfrm>
          <a:prstGeom prst="rect">
            <a:avLst/>
          </a:prstGeom>
        </p:spPr>
        <p:txBody>
          <a:bodyPr wrap="none">
            <a:spAutoFit/>
          </a:bodyPr>
          <a:lstStyle/>
          <a:p>
            <a:pPr lvl="0"/>
            <a:r>
              <a:rPr lang="en-US" b="1" dirty="0">
                <a:solidFill>
                  <a:srgbClr val="003C68"/>
                </a:solidFill>
                <a:latin typeface="Times New Roman" panose="02020603050405020304" pitchFamily="18" charset="0"/>
                <a:ea typeface="Inria Serif"/>
                <a:cs typeface="Times New Roman" panose="02020603050405020304" pitchFamily="18" charset="0"/>
                <a:sym typeface="Inria Serif"/>
              </a:rPr>
              <a:t>Smartphone application for car movement detection: Collecting Data</a:t>
            </a:r>
          </a:p>
        </p:txBody>
      </p:sp>
      <p:grpSp>
        <p:nvGrpSpPr>
          <p:cNvPr id="7" name="Group 6"/>
          <p:cNvGrpSpPr/>
          <p:nvPr/>
        </p:nvGrpSpPr>
        <p:grpSpPr>
          <a:xfrm>
            <a:off x="842293" y="1775467"/>
            <a:ext cx="2141220" cy="767036"/>
            <a:chOff x="4132457" y="3418530"/>
            <a:chExt cx="2141220" cy="767036"/>
          </a:xfrm>
        </p:grpSpPr>
        <p:grpSp>
          <p:nvGrpSpPr>
            <p:cNvPr id="8" name="Group 7"/>
            <p:cNvGrpSpPr/>
            <p:nvPr/>
          </p:nvGrpSpPr>
          <p:grpSpPr>
            <a:xfrm>
              <a:off x="4132457" y="3418530"/>
              <a:ext cx="2141220" cy="767036"/>
              <a:chOff x="281940" y="2047882"/>
              <a:chExt cx="2141220" cy="767036"/>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1111" t="26111" r="11555" b="23666"/>
              <a:stretch/>
            </p:blipFill>
            <p:spPr>
              <a:xfrm>
                <a:off x="281940" y="2047882"/>
                <a:ext cx="2141220" cy="767036"/>
              </a:xfrm>
              <a:prstGeom prst="rect">
                <a:avLst/>
              </a:prstGeom>
            </p:spPr>
          </p:pic>
          <p:sp>
            <p:nvSpPr>
              <p:cNvPr id="4" name="Rectangle 3"/>
              <p:cNvSpPr/>
              <p:nvPr/>
            </p:nvSpPr>
            <p:spPr>
              <a:xfrm>
                <a:off x="310980" y="2139310"/>
                <a:ext cx="2058840" cy="261610"/>
              </a:xfrm>
              <a:prstGeom prst="rect">
                <a:avLst/>
              </a:prstGeom>
            </p:spPr>
            <p:txBody>
              <a:bodyPr wrap="square">
                <a:spAutoFit/>
              </a:bodyPr>
              <a:lstStyle/>
              <a:p>
                <a:endParaRPr lang="en-US" sz="1100" dirty="0">
                  <a:latin typeface="Times New Roman" panose="02020603050405020304" pitchFamily="18" charset="0"/>
                  <a:cs typeface="Times New Roman" panose="02020603050405020304" pitchFamily="18" charset="0"/>
                </a:endParaRPr>
              </a:p>
            </p:txBody>
          </p:sp>
        </p:grpSp>
        <p:sp>
          <p:nvSpPr>
            <p:cNvPr id="15" name="Rectangle 14"/>
            <p:cNvSpPr/>
            <p:nvPr/>
          </p:nvSpPr>
          <p:spPr>
            <a:xfrm>
              <a:off x="4314334" y="3548132"/>
              <a:ext cx="1777466" cy="253916"/>
            </a:xfrm>
            <a:prstGeom prst="rect">
              <a:avLst/>
            </a:prstGeom>
          </p:spPr>
          <p:txBody>
            <a:bodyPr wrap="square">
              <a:spAutoFit/>
            </a:bodyPr>
            <a:lstStyle/>
            <a:p>
              <a:r>
                <a:rPr lang="en-GB" sz="1050" dirty="0">
                  <a:latin typeface="Times New Roman" panose="02020603050405020304" pitchFamily="18" charset="0"/>
                  <a:ea typeface="Calibri" panose="020F0502020204030204" pitchFamily="34" charset="0"/>
                </a:rPr>
                <a:t>Accelerometer sample data</a:t>
              </a:r>
              <a:endParaRPr lang="en-US" sz="1050" dirty="0"/>
            </a:p>
          </p:txBody>
        </p:sp>
      </p:grpSp>
      <p:sp>
        <p:nvSpPr>
          <p:cNvPr id="32" name="TextBox 31">
            <a:extLst>
              <a:ext uri="{FF2B5EF4-FFF2-40B4-BE49-F238E27FC236}">
                <a16:creationId xmlns:a16="http://schemas.microsoft.com/office/drawing/2014/main" id="{D4858E0B-E730-4A20-A962-7779462B20A1}"/>
              </a:ext>
            </a:extLst>
          </p:cNvPr>
          <p:cNvSpPr txBox="1"/>
          <p:nvPr/>
        </p:nvSpPr>
        <p:spPr>
          <a:xfrm>
            <a:off x="4147402" y="2888191"/>
            <a:ext cx="4282881" cy="1107996"/>
          </a:xfrm>
          <a:prstGeom prst="rect">
            <a:avLst/>
          </a:prstGeom>
          <a:noFill/>
        </p:spPr>
        <p:txBody>
          <a:bodyPr wrap="square" rtlCol="0">
            <a:spAutoFit/>
          </a:bodyPr>
          <a:lstStyle/>
          <a:p>
            <a:pPr algn="just"/>
            <a:endParaRPr lang="en-US" sz="11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100" dirty="0">
                <a:latin typeface="Times New Roman" panose="02020603050405020304" pitchFamily="18" charset="0"/>
                <a:cs typeface="Times New Roman" panose="02020603050405020304" pitchFamily="18" charset="0"/>
              </a:rPr>
              <a:t>The plot shows that the precise traces of the movement that the phone is making may be plotted in different parts of the axis depending on the time frame that the sensor is activated. The model does not converge to a predictive network when trained with this sort of data using an MLP.</a:t>
            </a:r>
            <a:endParaRPr lang="en-US" sz="1100" dirty="0">
              <a:latin typeface="Times New Roman" panose="02020603050405020304" pitchFamily="18" charset="0"/>
              <a:cs typeface="Times New Roman" panose="02020603050405020304" pitchFamily="18" charset="0"/>
            </a:endParaRPr>
          </a:p>
        </p:txBody>
      </p:sp>
      <p:pic>
        <p:nvPicPr>
          <p:cNvPr id="12" name="Imagem 8" descr="Gráfico&#10;&#10;Descrição gerada automaticamente"/>
          <p:cNvPicPr/>
          <p:nvPr/>
        </p:nvPicPr>
        <p:blipFill>
          <a:blip r:embed="rId4">
            <a:extLst>
              <a:ext uri="{28A0092B-C50C-407E-A947-70E740481C1C}">
                <a14:useLocalDpi xmlns:a14="http://schemas.microsoft.com/office/drawing/2010/main" val="0"/>
              </a:ext>
            </a:extLst>
          </a:blip>
          <a:srcRect/>
          <a:stretch>
            <a:fillRect/>
          </a:stretch>
        </p:blipFill>
        <p:spPr bwMode="auto">
          <a:xfrm>
            <a:off x="403419" y="2462293"/>
            <a:ext cx="3318474" cy="2171678"/>
          </a:xfrm>
          <a:prstGeom prst="rect">
            <a:avLst/>
          </a:prstGeom>
          <a:noFill/>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9961" b="89844" l="2000" r="99250">
                        <a14:foregroundMark x1="34500" y1="38281" x2="41250" y2="50391"/>
                        <a14:foregroundMark x1="41625" y1="50781" x2="49500" y2="58594"/>
                        <a14:foregroundMark x1="49750" y1="58789" x2="52750" y2="61914"/>
                        <a14:foregroundMark x1="26875" y1="21680" x2="25000" y2="15820"/>
                        <a14:foregroundMark x1="80875" y1="79492" x2="80375" y2="57617"/>
                        <a14:foregroundMark x1="61500" y1="68945" x2="77500" y2="54102"/>
                        <a14:foregroundMark x1="68625" y1="77930" x2="66625" y2="71484"/>
                        <a14:foregroundMark x1="68500" y1="77734" x2="69750" y2="83008"/>
                        <a14:foregroundMark x1="69875" y1="83008" x2="78250" y2="74805"/>
                        <a14:foregroundMark x1="70125" y1="82617" x2="80500" y2="84180"/>
                        <a14:foregroundMark x1="80500" y1="84375" x2="97000" y2="69531"/>
                        <a14:foregroundMark x1="97000" y1="69336" x2="85750" y2="68164"/>
                        <a14:foregroundMark x1="85750" y1="68164" x2="92250" y2="54297"/>
                        <a14:foregroundMark x1="79375" y1="64844" x2="65625" y2="66016"/>
                        <a14:foregroundMark x1="71250" y1="19922" x2="70875" y2="17773"/>
                        <a14:foregroundMark x1="23125" y1="69336" x2="23500" y2="82227"/>
                        <a14:foregroundMark x1="2625" y1="66602" x2="3000" y2="65430"/>
                        <a14:foregroundMark x1="10125" y1="15234" x2="10875" y2="16602"/>
                        <a14:foregroundMark x1="59625" y1="65625" x2="60250" y2="65820"/>
                        <a14:foregroundMark x1="69000" y1="57617" x2="69250" y2="56445"/>
                        <a14:foregroundMark x1="69000" y1="14648" x2="69625" y2="15820"/>
                        <a14:foregroundMark x1="85750" y1="49609" x2="86375" y2="50195"/>
                        <a14:foregroundMark x1="96500" y1="48438" x2="97625" y2="50781"/>
                      </a14:backgroundRemoval>
                    </a14:imgEffect>
                  </a14:imgLayer>
                </a14:imgProps>
              </a:ext>
              <a:ext uri="{28A0092B-C50C-407E-A947-70E740481C1C}">
                <a14:useLocalDpi xmlns:a14="http://schemas.microsoft.com/office/drawing/2010/main" val="0"/>
              </a:ext>
            </a:extLst>
          </a:blip>
          <a:stretch>
            <a:fillRect/>
          </a:stretch>
        </p:blipFill>
        <p:spPr>
          <a:xfrm>
            <a:off x="4803823" y="1301941"/>
            <a:ext cx="2865883" cy="1834165"/>
          </a:xfrm>
          <a:prstGeom prst="rect">
            <a:avLst/>
          </a:prstGeom>
        </p:spPr>
      </p:pic>
      <p:grpSp>
        <p:nvGrpSpPr>
          <p:cNvPr id="23" name="Group 22"/>
          <p:cNvGrpSpPr/>
          <p:nvPr/>
        </p:nvGrpSpPr>
        <p:grpSpPr>
          <a:xfrm>
            <a:off x="4675357" y="3983847"/>
            <a:ext cx="3226969" cy="1016669"/>
            <a:chOff x="1628087" y="3150979"/>
            <a:chExt cx="3226969" cy="1016669"/>
          </a:xfrm>
        </p:grpSpPr>
        <p:pic>
          <p:nvPicPr>
            <p:cNvPr id="24" name="Picture 2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1628087" y="3150979"/>
              <a:ext cx="3104228" cy="1016669"/>
            </a:xfrm>
            <a:prstGeom prst="rect">
              <a:avLst/>
            </a:prstGeom>
          </p:spPr>
        </p:pic>
        <p:sp>
          <p:nvSpPr>
            <p:cNvPr id="25" name="TextBox 24"/>
            <p:cNvSpPr txBox="1"/>
            <p:nvPr/>
          </p:nvSpPr>
          <p:spPr>
            <a:xfrm>
              <a:off x="2072516" y="3426166"/>
              <a:ext cx="278254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Data collected from the smartphone</a:t>
              </a:r>
            </a:p>
          </p:txBody>
        </p:sp>
      </p:grpSp>
      <p:graphicFrame>
        <p:nvGraphicFramePr>
          <p:cNvPr id="26" name="Tabela 7">
            <a:extLst>
              <a:ext uri="{FF2B5EF4-FFF2-40B4-BE49-F238E27FC236}">
                <a16:creationId xmlns:a16="http://schemas.microsoft.com/office/drawing/2014/main" id="{7E167E48-ABC5-4750-8AAC-4AB5D4214B57}"/>
              </a:ext>
            </a:extLst>
          </p:cNvPr>
          <p:cNvGraphicFramePr>
            <a:graphicFrameLocks/>
          </p:cNvGraphicFramePr>
          <p:nvPr>
            <p:extLst>
              <p:ext uri="{D42A27DB-BD31-4B8C-83A1-F6EECF244321}">
                <p14:modId xmlns:p14="http://schemas.microsoft.com/office/powerpoint/2010/main" val="67609432"/>
              </p:ext>
            </p:extLst>
          </p:nvPr>
        </p:nvGraphicFramePr>
        <p:xfrm>
          <a:off x="3600853" y="4682003"/>
          <a:ext cx="5271821" cy="323850"/>
        </p:xfrm>
        <a:graphic>
          <a:graphicData uri="http://schemas.openxmlformats.org/drawingml/2006/table">
            <a:tbl>
              <a:tblPr firstRow="1" bandRow="1">
                <a:tableStyleId>{284E427A-3D55-4303-BF80-6455036E1DE7}</a:tableStyleId>
              </a:tblPr>
              <a:tblGrid>
                <a:gridCol w="1248798">
                  <a:extLst>
                    <a:ext uri="{9D8B030D-6E8A-4147-A177-3AD203B41FA5}">
                      <a16:colId xmlns:a16="http://schemas.microsoft.com/office/drawing/2014/main" val="823983739"/>
                    </a:ext>
                  </a:extLst>
                </a:gridCol>
                <a:gridCol w="2385419">
                  <a:extLst>
                    <a:ext uri="{9D8B030D-6E8A-4147-A177-3AD203B41FA5}">
                      <a16:colId xmlns:a16="http://schemas.microsoft.com/office/drawing/2014/main" val="3089882310"/>
                    </a:ext>
                  </a:extLst>
                </a:gridCol>
                <a:gridCol w="1637604">
                  <a:extLst>
                    <a:ext uri="{9D8B030D-6E8A-4147-A177-3AD203B41FA5}">
                      <a16:colId xmlns:a16="http://schemas.microsoft.com/office/drawing/2014/main" val="2818496864"/>
                    </a:ext>
                  </a:extLst>
                </a:gridCol>
              </a:tblGrid>
              <a:tr h="69157">
                <a:tc>
                  <a:txBody>
                    <a:bodyPr/>
                    <a:lstStyle/>
                    <a:p>
                      <a:pPr algn="ctr" fontAlgn="b"/>
                      <a:r>
                        <a:rPr lang="pt-BR" sz="1000" b="1" u="none" strike="noStrike" dirty="0">
                          <a:effectLst/>
                        </a:rPr>
                        <a:t>Sensor name</a:t>
                      </a:r>
                      <a:endParaRPr lang="pt-BR" sz="10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000" b="1" u="none" strike="noStrike" noProof="0" dirty="0">
                          <a:effectLst/>
                        </a:rPr>
                        <a:t>Description</a:t>
                      </a:r>
                      <a:r>
                        <a:rPr lang="pt-BR" sz="1000" b="1" u="none" strike="noStrike" dirty="0">
                          <a:effectLst/>
                        </a:rPr>
                        <a:t>                                    </a:t>
                      </a:r>
                      <a:endParaRPr lang="pt-BR" sz="10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pt-BR" sz="1000" b="1" u="none" strike="noStrike" err="1">
                          <a:effectLst/>
                        </a:rPr>
                        <a:t>Values</a:t>
                      </a:r>
                      <a:endParaRPr lang="pt-BR" sz="1000" b="1" i="0" u="none" strike="noStrike">
                        <a:solidFill>
                          <a:schemeClr val="tx1"/>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894615789"/>
                  </a:ext>
                </a:extLst>
              </a:tr>
              <a:tr h="135358">
                <a:tc>
                  <a:txBody>
                    <a:bodyPr/>
                    <a:lstStyle/>
                    <a:p>
                      <a:pPr algn="ctr" fontAlgn="b"/>
                      <a:r>
                        <a:rPr lang="pt-BR" sz="1000" b="1" u="none" strike="noStrike">
                          <a:effectLst/>
                        </a:rPr>
                        <a:t>Accelerometer      </a:t>
                      </a:r>
                      <a:endParaRPr lang="pt-BR" sz="10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pt-BR" sz="800" b="1" u="none" strike="noStrike" dirty="0">
                          <a:effectLst/>
                        </a:rPr>
                        <a:t>Accelerationprofile of a </a:t>
                      </a:r>
                      <a:r>
                        <a:rPr lang="pt-BR" sz="800" b="1" u="none" strike="noStrike" dirty="0" smtClean="0">
                          <a:effectLst/>
                        </a:rPr>
                        <a:t>vehicle and activity               </a:t>
                      </a:r>
                      <a:endParaRPr lang="pt-BR" sz="8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pt-BR" sz="1000" b="1" u="none" strike="noStrike" dirty="0">
                          <a:effectLst/>
                        </a:rPr>
                        <a:t>accx, accy, accz</a:t>
                      </a:r>
                      <a:endParaRPr lang="pt-BR"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244263487"/>
                  </a:ext>
                </a:extLst>
              </a:tr>
            </a:tbl>
          </a:graphicData>
        </a:graphic>
      </p:graphicFrame>
    </p:spTree>
    <p:extLst>
      <p:ext uri="{BB962C8B-B14F-4D97-AF65-F5344CB8AC3E}">
        <p14:creationId xmlns:p14="http://schemas.microsoft.com/office/powerpoint/2010/main" val="108959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par>
              <p:cTn/>
            </p:par>
            <p:par>
              <p:cTn/>
            </p:par>
          </p:childTnLst>
        </p:cTn>
      </p:par>
    </p:tnLst>
  </p:timing>
</p:sld>
</file>

<file path=ppt/theme/theme1.xml><?xml version="1.0" encoding="utf-8"?>
<a:theme xmlns:a="http://schemas.openxmlformats.org/drawingml/2006/main" name="Euthanasia Thesis Statement by Slidesgo">
  <a:themeElements>
    <a:clrScheme name="Simple Light">
      <a:dk1>
        <a:srgbClr val="373A3F"/>
      </a:dk1>
      <a:lt1>
        <a:srgbClr val="FFFFFF"/>
      </a:lt1>
      <a:dk2>
        <a:srgbClr val="FFD787"/>
      </a:dk2>
      <a:lt2>
        <a:srgbClr val="DDAA43"/>
      </a:lt2>
      <a:accent1>
        <a:srgbClr val="E7E7E7"/>
      </a:accent1>
      <a:accent2>
        <a:srgbClr val="C29335"/>
      </a:accent2>
      <a:accent3>
        <a:srgbClr val="FFFFFF"/>
      </a:accent3>
      <a:accent4>
        <a:srgbClr val="FFFFFF"/>
      </a:accent4>
      <a:accent5>
        <a:srgbClr val="FFFFFF"/>
      </a:accent5>
      <a:accent6>
        <a:srgbClr val="FFFFFF"/>
      </a:accent6>
      <a:hlink>
        <a:srgbClr val="373A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F118D3552C949A3C7D2AF312005BD" ma:contentTypeVersion="2" ma:contentTypeDescription="Create a new document." ma:contentTypeScope="" ma:versionID="d8df3bf98a3a5d13d8738397278435c0">
  <xsd:schema xmlns:xsd="http://www.w3.org/2001/XMLSchema" xmlns:xs="http://www.w3.org/2001/XMLSchema" xmlns:p="http://schemas.microsoft.com/office/2006/metadata/properties" xmlns:ns2="c7ab05c8-a23e-47fa-afb4-2d28bca62183" targetNamespace="http://schemas.microsoft.com/office/2006/metadata/properties" ma:root="true" ma:fieldsID="943e2269a66ad4a7e9b054e43c210813" ns2:_="">
    <xsd:import namespace="c7ab05c8-a23e-47fa-afb4-2d28bca621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b05c8-a23e-47fa-afb4-2d28bca621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306E54-3956-4108-877A-516A056A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ab05c8-a23e-47fa-afb4-2d28bca621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B5241-DDAF-413F-B3AA-DDA8E35F596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00B3CF-EDAF-4AA2-A908-1B4E36EE60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3709</TotalTime>
  <Words>2164</Words>
  <Application>Microsoft Office PowerPoint</Application>
  <PresentationFormat>On-screen Show (16:9)</PresentationFormat>
  <Paragraphs>208</Paragraphs>
  <Slides>35</Slides>
  <Notes>20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Calibri</vt:lpstr>
      <vt:lpstr>Patrick Hand</vt:lpstr>
      <vt:lpstr>Cambria Math</vt:lpstr>
      <vt:lpstr>Inria Serif</vt:lpstr>
      <vt:lpstr>Arial</vt:lpstr>
      <vt:lpstr>Lato</vt:lpstr>
      <vt:lpstr>Roboto</vt:lpstr>
      <vt:lpstr>Linux Libertine</vt:lpstr>
      <vt:lpstr>Open Sans</vt:lpstr>
      <vt:lpstr>Linux Biolinum</vt:lpstr>
      <vt:lpstr>Roboto Condensed Light</vt:lpstr>
      <vt:lpstr>Nunito</vt:lpstr>
      <vt:lpstr>Times New Roman</vt:lpstr>
      <vt:lpstr>Wingdings</vt:lpstr>
      <vt:lpstr>Algerian</vt:lpstr>
      <vt:lpstr>Euthanasia Thesis Statement by Slidesgo</vt:lpstr>
      <vt:lpstr>The Presentation for the course of   885II 21/22 - MOBILE AND SOCIAL SENSING SYSTEMS   Real-Time Vehicle and Activity Detection  using Smartphone Sensors</vt:lpstr>
      <vt:lpstr>Table of contents</vt:lpstr>
      <vt:lpstr>Introduction</vt:lpstr>
      <vt:lpstr>PowerPoint Presentation</vt:lpstr>
      <vt:lpstr>PowerPoint Presentation</vt:lpstr>
      <vt:lpstr>PowerPoint Presentation</vt:lpstr>
      <vt:lpstr>2</vt:lpstr>
      <vt:lpstr>PowerPoint Presentation</vt:lpstr>
      <vt:lpstr>PowerPoint Presentation</vt:lpstr>
      <vt:lpstr>PowerPoint Presentation</vt:lpstr>
      <vt:lpstr>PowerPoint Presentation</vt:lpstr>
      <vt:lpstr>Real-Time Vehicle and Activity Detection using Smartphone Sensors </vt:lpstr>
      <vt:lpstr>PowerPoint Presentation</vt:lpstr>
      <vt:lpstr>PowerPoint Presentation</vt:lpstr>
      <vt:lpstr>PowerPoint Presentation</vt:lpstr>
      <vt:lpstr>PowerPoint Presentation</vt:lpstr>
      <vt:lpstr>Real-Time Vehicle and Activity Detection using Smartphone Sensors </vt:lpstr>
      <vt:lpstr>PowerPoint Presentation</vt:lpstr>
      <vt:lpstr>PowerPoint Presentation</vt:lpstr>
      <vt:lpstr>PowerPoint Presentation</vt:lpstr>
      <vt:lpstr>PowerPoint Presentation</vt:lpstr>
      <vt:lpstr>Real-Time Vehicle and Activity Detection using Smartphone Sensors </vt:lpstr>
      <vt:lpstr>Real-Time Vehicle and Activity Detection using Smartphone Sensors </vt:lpstr>
      <vt:lpstr>PowerPoint Presentation</vt:lpstr>
      <vt:lpstr>PowerPoint Presentation</vt:lpstr>
      <vt:lpstr>PowerPoint Presentation</vt:lpstr>
      <vt:lpstr>Application Scenarios and Conclusion</vt:lpstr>
      <vt:lpstr>PowerPoint Presentation</vt:lpstr>
      <vt:lpstr>PowerPoint Presentation</vt:lpstr>
      <vt:lpstr>That’s All Folks!!!</vt:lpstr>
      <vt:lpstr>PowerPoint Presentation</vt:lpstr>
      <vt:lpstr>BACKUP SLIDES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Final Exam Project for  GEOARCHAEOLOGY  Identification of Leveled Archeological Mounds (Höyük)  in the Alluvial Plain of the Ceyhan River (Southern Turkey)  by Satellite Remote-Sensing Analyses</dc:title>
  <cp:lastModifiedBy>Kamran Mehravar</cp:lastModifiedBy>
  <cp:revision>127</cp:revision>
  <dcterms:modified xsi:type="dcterms:W3CDTF">2022-05-31T04:00:12Z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0x010100920F118D3552C949A3C7D2AF312005BD</vt:lpwstr>
  </property>
</Properties>
</file>